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5"/>
    <p:sldMasterId id="2147483712" r:id="rId6"/>
    <p:sldMasterId id="2147483725" r:id="rId7"/>
  </p:sldMasterIdLst>
  <p:notesMasterIdLst>
    <p:notesMasterId r:id="rId22"/>
  </p:notesMasterIdLst>
  <p:handoutMasterIdLst>
    <p:handoutMasterId r:id="rId23"/>
  </p:handoutMasterIdLst>
  <p:sldIdLst>
    <p:sldId id="257" r:id="rId8"/>
    <p:sldId id="270" r:id="rId9"/>
    <p:sldId id="393" r:id="rId10"/>
    <p:sldId id="420" r:id="rId11"/>
    <p:sldId id="415" r:id="rId12"/>
    <p:sldId id="404" r:id="rId13"/>
    <p:sldId id="405" r:id="rId14"/>
    <p:sldId id="409" r:id="rId15"/>
    <p:sldId id="408" r:id="rId16"/>
    <p:sldId id="407" r:id="rId17"/>
    <p:sldId id="261" r:id="rId18"/>
    <p:sldId id="410" r:id="rId19"/>
    <p:sldId id="422" r:id="rId20"/>
    <p:sldId id="419" r:id="rId2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5ACF02-BF60-778F-AA53-E1BB41F2B09F}" name="Doron Lukat (DE)" initials="DL" userId="S::Doron.Lukat@om.org::e776c02f-dc9c-4587-9bfd-e54657053414" providerId="AD"/>
  <p188:author id="{190D8A30-9B0D-B778-4052-E1BDD7A55561}" name="Isabel Weber (DE)" initials="IW" userId="S::isabel.weber@om.org::d8647ecb-aa9d-42fb-b416-b72ac758f683" providerId="AD"/>
  <p188:author id="{13A596DF-CD12-5A18-83B4-80EDC1B6A7D7}" name="Janina Betz (DE)" initials="JB" userId="S::Janina.Betz@om.org::f38f80da-cc8f-41ef-a88d-ef40431730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730"/>
    <a:srgbClr val="FFFFFF"/>
    <a:srgbClr val="808080"/>
    <a:srgbClr val="D9D9D9"/>
    <a:srgbClr val="849DB7"/>
    <a:srgbClr val="1C2430"/>
    <a:srgbClr val="007DC6"/>
    <a:srgbClr val="C0C0C0"/>
    <a:srgbClr val="000002"/>
    <a:srgbClr val="2A2A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3630" autoAdjust="0"/>
  </p:normalViewPr>
  <p:slideViewPr>
    <p:cSldViewPr snapToGrid="0">
      <p:cViewPr varScale="1">
        <p:scale>
          <a:sx n="119" d="100"/>
          <a:sy n="119" d="100"/>
        </p:scale>
        <p:origin x="1112" y="17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Weber (DE)" userId="d8647ecb-aa9d-42fb-b416-b72ac758f683" providerId="ADAL" clId="{3FB51AB5-1B16-45F0-943D-F9001E1CEEB6}"/>
    <pc:docChg chg="modSld">
      <pc:chgData name="Isabel Weber (DE)" userId="d8647ecb-aa9d-42fb-b416-b72ac758f683" providerId="ADAL" clId="{3FB51AB5-1B16-45F0-943D-F9001E1CEEB6}" dt="2025-12-15T10:20:26.495" v="32" actId="114"/>
      <pc:docMkLst>
        <pc:docMk/>
      </pc:docMkLst>
      <pc:sldChg chg="modSp mod">
        <pc:chgData name="Isabel Weber (DE)" userId="d8647ecb-aa9d-42fb-b416-b72ac758f683" providerId="ADAL" clId="{3FB51AB5-1B16-45F0-943D-F9001E1CEEB6}" dt="2025-12-15T10:19:59.414" v="30" actId="113"/>
        <pc:sldMkLst>
          <pc:docMk/>
          <pc:sldMk cId="0" sldId="257"/>
        </pc:sldMkLst>
        <pc:spChg chg="mod">
          <ac:chgData name="Isabel Weber (DE)" userId="d8647ecb-aa9d-42fb-b416-b72ac758f683" providerId="ADAL" clId="{3FB51AB5-1B16-45F0-943D-F9001E1CEEB6}" dt="2025-12-15T10:19:59.414" v="30" actId="113"/>
          <ac:spMkLst>
            <pc:docMk/>
            <pc:sldMk cId="0" sldId="257"/>
            <ac:spMk id="4" creationId="{00000000-0000-0000-0000-000000000000}"/>
          </ac:spMkLst>
        </pc:spChg>
      </pc:sldChg>
      <pc:sldChg chg="modSp mod">
        <pc:chgData name="Isabel Weber (DE)" userId="d8647ecb-aa9d-42fb-b416-b72ac758f683" providerId="ADAL" clId="{3FB51AB5-1B16-45F0-943D-F9001E1CEEB6}" dt="2025-12-15T10:18:40.168" v="27" actId="20577"/>
        <pc:sldMkLst>
          <pc:docMk/>
          <pc:sldMk cId="3521116692" sldId="393"/>
        </pc:sldMkLst>
        <pc:spChg chg="mod">
          <ac:chgData name="Isabel Weber (DE)" userId="d8647ecb-aa9d-42fb-b416-b72ac758f683" providerId="ADAL" clId="{3FB51AB5-1B16-45F0-943D-F9001E1CEEB6}" dt="2025-12-15T10:18:40.168" v="27" actId="20577"/>
          <ac:spMkLst>
            <pc:docMk/>
            <pc:sldMk cId="3521116692" sldId="393"/>
            <ac:spMk id="7" creationId="{3894784D-6E6F-A303-989C-742E0A29AD15}"/>
          </ac:spMkLst>
        </pc:spChg>
      </pc:sldChg>
      <pc:sldChg chg="modSp mod">
        <pc:chgData name="Isabel Weber (DE)" userId="d8647ecb-aa9d-42fb-b416-b72ac758f683" providerId="ADAL" clId="{3FB51AB5-1B16-45F0-943D-F9001E1CEEB6}" dt="2025-12-15T10:14:03.553" v="24" actId="108"/>
        <pc:sldMkLst>
          <pc:docMk/>
          <pc:sldMk cId="1419195406" sldId="408"/>
        </pc:sldMkLst>
        <pc:spChg chg="mod">
          <ac:chgData name="Isabel Weber (DE)" userId="d8647ecb-aa9d-42fb-b416-b72ac758f683" providerId="ADAL" clId="{3FB51AB5-1B16-45F0-943D-F9001E1CEEB6}" dt="2025-12-15T10:14:03.553" v="24" actId="108"/>
          <ac:spMkLst>
            <pc:docMk/>
            <pc:sldMk cId="1419195406" sldId="408"/>
            <ac:spMk id="11" creationId="{A6C7F33F-AE30-1550-EECC-ECABB5296509}"/>
          </ac:spMkLst>
        </pc:spChg>
      </pc:sldChg>
      <pc:sldChg chg="modSp mod">
        <pc:chgData name="Isabel Weber (DE)" userId="d8647ecb-aa9d-42fb-b416-b72ac758f683" providerId="ADAL" clId="{3FB51AB5-1B16-45F0-943D-F9001E1CEEB6}" dt="2025-12-15T10:20:03.982" v="31" actId="114"/>
        <pc:sldMkLst>
          <pc:docMk/>
          <pc:sldMk cId="184916430" sldId="419"/>
        </pc:sldMkLst>
        <pc:spChg chg="mod">
          <ac:chgData name="Isabel Weber (DE)" userId="d8647ecb-aa9d-42fb-b416-b72ac758f683" providerId="ADAL" clId="{3FB51AB5-1B16-45F0-943D-F9001E1CEEB6}" dt="2025-12-15T10:20:03.982" v="31" actId="114"/>
          <ac:spMkLst>
            <pc:docMk/>
            <pc:sldMk cId="184916430" sldId="419"/>
            <ac:spMk id="10" creationId="{8FF74DB3-3287-47D3-859C-EBADA65E85CB}"/>
          </ac:spMkLst>
        </pc:spChg>
      </pc:sldChg>
      <pc:sldChg chg="modSp mod">
        <pc:chgData name="Isabel Weber (DE)" userId="d8647ecb-aa9d-42fb-b416-b72ac758f683" providerId="ADAL" clId="{3FB51AB5-1B16-45F0-943D-F9001E1CEEB6}" dt="2025-12-15T10:12:57.526" v="7" actId="20577"/>
        <pc:sldMkLst>
          <pc:docMk/>
          <pc:sldMk cId="286382881" sldId="420"/>
        </pc:sldMkLst>
        <pc:spChg chg="mod">
          <ac:chgData name="Isabel Weber (DE)" userId="d8647ecb-aa9d-42fb-b416-b72ac758f683" providerId="ADAL" clId="{3FB51AB5-1B16-45F0-943D-F9001E1CEEB6}" dt="2025-12-15T10:12:57.526" v="7" actId="20577"/>
          <ac:spMkLst>
            <pc:docMk/>
            <pc:sldMk cId="286382881" sldId="420"/>
            <ac:spMk id="3" creationId="{38F91E14-1E99-310E-6C1F-43DEC3D94D6A}"/>
          </ac:spMkLst>
        </pc:spChg>
      </pc:sldChg>
      <pc:sldChg chg="modSp mod">
        <pc:chgData name="Isabel Weber (DE)" userId="d8647ecb-aa9d-42fb-b416-b72ac758f683" providerId="ADAL" clId="{3FB51AB5-1B16-45F0-943D-F9001E1CEEB6}" dt="2025-12-15T10:20:26.495" v="32" actId="114"/>
        <pc:sldMkLst>
          <pc:docMk/>
          <pc:sldMk cId="2530671453" sldId="422"/>
        </pc:sldMkLst>
        <pc:spChg chg="mod">
          <ac:chgData name="Isabel Weber (DE)" userId="d8647ecb-aa9d-42fb-b416-b72ac758f683" providerId="ADAL" clId="{3FB51AB5-1B16-45F0-943D-F9001E1CEEB6}" dt="2025-12-15T10:20:26.495" v="32" actId="114"/>
          <ac:spMkLst>
            <pc:docMk/>
            <pc:sldMk cId="2530671453" sldId="422"/>
            <ac:spMk id="3" creationId="{2D8A7B38-BF74-E311-1552-3D585E18D7A3}"/>
          </ac:spMkLst>
        </pc:spChg>
      </pc:sldChg>
    </pc:docChg>
  </pc:docChgLst>
  <pc:docChgLst>
    <pc:chgData name="Micha Prechtel (DE)" userId="cc9fe9ab-eef7-407d-87a5-92c5097f8ebd" providerId="ADAL" clId="{6B9885BF-F210-5EBA-AE78-E432F389A315}"/>
    <pc:docChg chg="undo custSel modSld">
      <pc:chgData name="Micha Prechtel (DE)" userId="cc9fe9ab-eef7-407d-87a5-92c5097f8ebd" providerId="ADAL" clId="{6B9885BF-F210-5EBA-AE78-E432F389A315}" dt="2025-12-15T11:51:30.680" v="15" actId="114"/>
      <pc:docMkLst>
        <pc:docMk/>
      </pc:docMkLst>
      <pc:sldChg chg="modSp mod">
        <pc:chgData name="Micha Prechtel (DE)" userId="cc9fe9ab-eef7-407d-87a5-92c5097f8ebd" providerId="ADAL" clId="{6B9885BF-F210-5EBA-AE78-E432F389A315}" dt="2025-12-15T11:51:30.680" v="15" actId="114"/>
        <pc:sldMkLst>
          <pc:docMk/>
          <pc:sldMk cId="3521116692" sldId="393"/>
        </pc:sldMkLst>
        <pc:spChg chg="mod">
          <ac:chgData name="Micha Prechtel (DE)" userId="cc9fe9ab-eef7-407d-87a5-92c5097f8ebd" providerId="ADAL" clId="{6B9885BF-F210-5EBA-AE78-E432F389A315}" dt="2025-12-15T11:51:30.680" v="15" actId="114"/>
          <ac:spMkLst>
            <pc:docMk/>
            <pc:sldMk cId="3521116692" sldId="393"/>
            <ac:spMk id="4" creationId="{6504FDF6-04A0-4FF0-6D30-A0307DBD875E}"/>
          </ac:spMkLst>
        </pc:spChg>
        <pc:spChg chg="mod">
          <ac:chgData name="Micha Prechtel (DE)" userId="cc9fe9ab-eef7-407d-87a5-92c5097f8ebd" providerId="ADAL" clId="{6B9885BF-F210-5EBA-AE78-E432F389A315}" dt="2025-12-15T11:50:46.687" v="13" actId="6549"/>
          <ac:spMkLst>
            <pc:docMk/>
            <pc:sldMk cId="3521116692" sldId="393"/>
            <ac:spMk id="10" creationId="{1E8A3A04-12A8-CC12-C8AC-3C5B025466E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59560-F95A-BC06-AC38-DDFA3E905A05}"/>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B59BE59B-3F4A-9C9D-F06C-DFA1AC0D5F72}"/>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3516823-E51A-44FF-B17F-6882D61DB8B8}" type="datetimeFigureOut">
              <a:rPr lang="de-DE" smtClean="0"/>
              <a:t>15.12.25</a:t>
            </a:fld>
            <a:endParaRPr lang="de-DE"/>
          </a:p>
        </p:txBody>
      </p:sp>
      <p:sp>
        <p:nvSpPr>
          <p:cNvPr id="4" name="Fußzeilenplatzhalter 3">
            <a:extLst>
              <a:ext uri="{FF2B5EF4-FFF2-40B4-BE49-F238E27FC236}">
                <a16:creationId xmlns:a16="http://schemas.microsoft.com/office/drawing/2014/main" id="{F89E2CF2-99C1-C3FE-21EB-89E42BBB52ED}"/>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ED4513B-B02A-29D5-7864-0AC6C8D22912}"/>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568B952-EBDB-4446-88D6-F76A1C243C54}" type="slidenum">
              <a:rPr lang="de-DE" smtClean="0"/>
              <a:t>‹Nr.›</a:t>
            </a:fld>
            <a:endParaRPr lang="de-DE"/>
          </a:p>
        </p:txBody>
      </p:sp>
    </p:spTree>
    <p:extLst>
      <p:ext uri="{BB962C8B-B14F-4D97-AF65-F5344CB8AC3E}">
        <p14:creationId xmlns:p14="http://schemas.microsoft.com/office/powerpoint/2010/main" val="590979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idx="1"/>
          </p:nvPr>
        </p:nvSpPr>
        <p:spPr>
          <a:xfrm>
            <a:off x="3850444" y="0"/>
            <a:ext cx="2945659" cy="498056"/>
          </a:xfrm>
          <a:prstGeom prst="rect">
            <a:avLst/>
          </a:prstGeom>
        </p:spPr>
        <p:txBody>
          <a:bodyPr vert="horz" lIns="91432" tIns="45716" rIns="91432" bIns="45716" rtlCol="0"/>
          <a:lstStyle>
            <a:lvl1pPr algn="r">
              <a:defRPr sz="1200"/>
            </a:lvl1pPr>
          </a:lstStyle>
          <a:p>
            <a:fld id="{4C3F2222-1543-40A5-944E-22473F7C04F6}" type="datetimeFigureOut">
              <a:rPr lang="de-DE" smtClean="0"/>
              <a:t>15.12.25</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2" tIns="45716" rIns="91432" bIns="45716"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32" tIns="45716" rIns="91432" bIns="45716"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5"/>
            <a:ext cx="2945659" cy="498055"/>
          </a:xfrm>
          <a:prstGeom prst="rect">
            <a:avLst/>
          </a:prstGeom>
        </p:spPr>
        <p:txBody>
          <a:bodyPr vert="horz" lIns="91432" tIns="45716" rIns="91432" bIns="45716"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5"/>
            <a:ext cx="2945659" cy="498055"/>
          </a:xfrm>
          <a:prstGeom prst="rect">
            <a:avLst/>
          </a:prstGeom>
        </p:spPr>
        <p:txBody>
          <a:bodyPr vert="horz" lIns="91432" tIns="45716" rIns="91432" bIns="45716" rtlCol="0" anchor="b"/>
          <a:lstStyle>
            <a:lvl1pPr algn="r">
              <a:defRPr sz="1200"/>
            </a:lvl1pPr>
          </a:lstStyle>
          <a:p>
            <a:fld id="{3DAA7396-C111-4A87-9A37-DA963EA6BBF3}" type="slidenum">
              <a:rPr lang="de-DE" smtClean="0"/>
              <a:t>‹Nr.›</a:t>
            </a:fld>
            <a:endParaRPr lang="de-DE"/>
          </a:p>
        </p:txBody>
      </p:sp>
    </p:spTree>
    <p:extLst>
      <p:ext uri="{BB962C8B-B14F-4D97-AF65-F5344CB8AC3E}">
        <p14:creationId xmlns:p14="http://schemas.microsoft.com/office/powerpoint/2010/main" val="282613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en-GB" sz="1200" kern="1200">
                <a:solidFill>
                  <a:schemeClr val="tx1"/>
                </a:solidFill>
                <a:effectLst/>
                <a:latin typeface="+mn-lt"/>
                <a:ea typeface="+mn-ea"/>
                <a:cs typeface="+mn-cs"/>
              </a:rPr>
              <a:t>Seit </a:t>
            </a:r>
            <a:r>
              <a:rPr lang="en-GB" sz="1200" kern="1200" err="1">
                <a:solidFill>
                  <a:schemeClr val="tx1"/>
                </a:solidFill>
                <a:effectLst/>
                <a:latin typeface="+mn-lt"/>
                <a:ea typeface="+mn-ea"/>
                <a:cs typeface="+mn-cs"/>
              </a:rPr>
              <a:t>über</a:t>
            </a:r>
            <a:r>
              <a:rPr lang="en-GB" sz="1200" kern="1200">
                <a:solidFill>
                  <a:schemeClr val="tx1"/>
                </a:solidFill>
                <a:effectLst/>
                <a:latin typeface="+mn-lt"/>
                <a:ea typeface="+mn-ea"/>
                <a:cs typeface="+mn-cs"/>
              </a:rPr>
              <a:t> 60 Jahren </a:t>
            </a:r>
            <a:r>
              <a:rPr lang="en-GB" sz="1200" kern="1200" err="1">
                <a:solidFill>
                  <a:schemeClr val="tx1"/>
                </a:solidFill>
                <a:effectLst/>
                <a:latin typeface="+mn-lt"/>
                <a:ea typeface="+mn-ea"/>
                <a:cs typeface="+mn-cs"/>
              </a:rPr>
              <a:t>arbeitet</a:t>
            </a:r>
            <a:r>
              <a:rPr lang="en-GB" sz="1200" kern="1200">
                <a:solidFill>
                  <a:schemeClr val="tx1"/>
                </a:solidFill>
                <a:effectLst/>
                <a:latin typeface="+mn-lt"/>
                <a:ea typeface="+mn-ea"/>
                <a:cs typeface="+mn-cs"/>
              </a:rPr>
              <a:t> OM auf der </a:t>
            </a:r>
            <a:r>
              <a:rPr lang="en-GB" sz="1200" kern="1200" err="1">
                <a:solidFill>
                  <a:schemeClr val="tx1"/>
                </a:solidFill>
                <a:effectLst/>
                <a:latin typeface="+mn-lt"/>
                <a:ea typeface="+mn-ea"/>
                <a:cs typeface="+mn-cs"/>
              </a:rPr>
              <a:t>ganzen</a:t>
            </a:r>
            <a:r>
              <a:rPr lang="en-GB" sz="1200" kern="1200">
                <a:solidFill>
                  <a:schemeClr val="tx1"/>
                </a:solidFill>
                <a:effectLst/>
                <a:latin typeface="+mn-lt"/>
                <a:ea typeface="+mn-ea"/>
                <a:cs typeface="+mn-cs"/>
              </a:rPr>
              <a:t> Welt, um Christen </a:t>
            </a:r>
            <a:r>
              <a:rPr lang="en-GB" sz="1200" kern="1200" err="1">
                <a:solidFill>
                  <a:schemeClr val="tx1"/>
                </a:solidFill>
                <a:effectLst/>
                <a:latin typeface="+mn-lt"/>
                <a:ea typeface="+mn-ea"/>
                <a:cs typeface="+mn-cs"/>
              </a:rPr>
              <a:t>zu</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motivieren</a:t>
            </a:r>
            <a:r>
              <a:rPr lang="en-GB" sz="1200" kern="1200">
                <a:solidFill>
                  <a:schemeClr val="tx1"/>
                </a:solidFill>
                <a:effectLst/>
                <a:latin typeface="+mn-lt"/>
                <a:ea typeface="+mn-ea"/>
                <a:cs typeface="+mn-cs"/>
              </a:rPr>
              <a:t> und </a:t>
            </a:r>
            <a:r>
              <a:rPr lang="en-GB" sz="1200" kern="1200" err="1">
                <a:solidFill>
                  <a:schemeClr val="tx1"/>
                </a:solidFill>
                <a:effectLst/>
                <a:latin typeface="+mn-lt"/>
                <a:ea typeface="+mn-ea"/>
                <a:cs typeface="+mn-cs"/>
              </a:rPr>
              <a:t>auszurüsten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Gottes</a:t>
            </a:r>
            <a:r>
              <a:rPr lang="en-GB" sz="1200" kern="1200">
                <a:solidFill>
                  <a:schemeClr val="tx1"/>
                </a:solidFill>
                <a:effectLst/>
                <a:latin typeface="+mn-lt"/>
                <a:ea typeface="+mn-ea"/>
                <a:cs typeface="+mn-cs"/>
              </a:rPr>
              <a:t> Liebe </a:t>
            </a:r>
            <a:r>
              <a:rPr lang="en-GB" sz="1200" kern="1200" err="1">
                <a:solidFill>
                  <a:schemeClr val="tx1"/>
                </a:solidFill>
                <a:effectLst/>
                <a:latin typeface="+mn-lt"/>
                <a:ea typeface="+mn-ea"/>
                <a:cs typeface="+mn-cs"/>
              </a:rPr>
              <a:t>zu</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teilen</a:t>
            </a:r>
            <a:r>
              <a:rPr lang="en-GB" sz="1200" kern="1200">
                <a:solidFill>
                  <a:schemeClr val="tx1"/>
                </a:solidFill>
                <a:effectLst/>
                <a:latin typeface="+mn-lt"/>
                <a:ea typeface="+mn-ea"/>
                <a:cs typeface="+mn-cs"/>
              </a:rPr>
              <a:t>.</a:t>
            </a:r>
          </a:p>
          <a:p>
            <a:pPr fontAlgn="base"/>
            <a:r>
              <a:rPr lang="en-GB" sz="1200" kern="1200">
                <a:solidFill>
                  <a:schemeClr val="tx1"/>
                </a:solidFill>
                <a:effectLst/>
                <a:latin typeface="+mn-lt"/>
                <a:ea typeface="+mn-ea"/>
                <a:cs typeface="+mn-cs"/>
              </a:rPr>
              <a:t> </a:t>
            </a:r>
          </a:p>
          <a:p>
            <a:pPr fontAlgn="base"/>
            <a:r>
              <a:rPr lang="en-GB" sz="1200" kern="1200" err="1">
                <a:solidFill>
                  <a:schemeClr val="tx1"/>
                </a:solidFill>
                <a:effectLst/>
                <a:latin typeface="+mn-lt"/>
                <a:ea typeface="+mn-ea"/>
                <a:cs typeface="+mn-cs"/>
              </a:rPr>
              <a:t>Im</a:t>
            </a:r>
            <a:r>
              <a:rPr lang="en-GB" sz="1200" kern="1200">
                <a:solidFill>
                  <a:schemeClr val="tx1"/>
                </a:solidFill>
                <a:effectLst/>
                <a:latin typeface="+mn-lt"/>
                <a:ea typeface="+mn-ea"/>
                <a:cs typeface="+mn-cs"/>
              </a:rPr>
              <a:t> Jahr 1957 </a:t>
            </a:r>
            <a:r>
              <a:rPr lang="en-GB" sz="1200" kern="1200" err="1">
                <a:solidFill>
                  <a:schemeClr val="tx1"/>
                </a:solidFill>
                <a:effectLst/>
                <a:latin typeface="+mn-lt"/>
                <a:ea typeface="+mn-ea"/>
                <a:cs typeface="+mn-cs"/>
              </a:rPr>
              <a:t>unternahmen</a:t>
            </a:r>
            <a:r>
              <a:rPr lang="en-GB" sz="1200" kern="1200">
                <a:solidFill>
                  <a:schemeClr val="tx1"/>
                </a:solidFill>
                <a:effectLst/>
                <a:latin typeface="+mn-lt"/>
                <a:ea typeface="+mn-ea"/>
                <a:cs typeface="+mn-cs"/>
              </a:rPr>
              <a:t> George </a:t>
            </a:r>
            <a:r>
              <a:rPr lang="en-GB" sz="1200" kern="1200" err="1">
                <a:solidFill>
                  <a:schemeClr val="tx1"/>
                </a:solidFill>
                <a:effectLst/>
                <a:latin typeface="+mn-lt"/>
                <a:ea typeface="+mn-ea"/>
                <a:cs typeface="+mn-cs"/>
              </a:rPr>
              <a:t>Verwer</a:t>
            </a:r>
            <a:r>
              <a:rPr lang="en-GB" sz="1200" kern="1200">
                <a:solidFill>
                  <a:schemeClr val="tx1"/>
                </a:solidFill>
                <a:effectLst/>
                <a:latin typeface="+mn-lt"/>
                <a:ea typeface="+mn-ea"/>
                <a:cs typeface="+mn-cs"/>
              </a:rPr>
              <a:t> und </a:t>
            </a:r>
            <a:r>
              <a:rPr lang="en-GB" sz="1200" kern="1200" err="1">
                <a:solidFill>
                  <a:schemeClr val="tx1"/>
                </a:solidFill>
                <a:effectLst/>
                <a:latin typeface="+mn-lt"/>
                <a:ea typeface="+mn-ea"/>
                <a:cs typeface="+mn-cs"/>
              </a:rPr>
              <a:t>zwei</a:t>
            </a:r>
            <a:r>
              <a:rPr lang="en-GB" sz="1200" kern="1200">
                <a:solidFill>
                  <a:schemeClr val="tx1"/>
                </a:solidFill>
                <a:effectLst/>
                <a:latin typeface="+mn-lt"/>
                <a:ea typeface="+mn-ea"/>
                <a:cs typeface="+mn-cs"/>
              </a:rPr>
              <a:t> Freunde </a:t>
            </a:r>
            <a:r>
              <a:rPr lang="en-GB" sz="1200" kern="1200" err="1">
                <a:solidFill>
                  <a:schemeClr val="tx1"/>
                </a:solidFill>
                <a:effectLst/>
                <a:latin typeface="+mn-lt"/>
                <a:ea typeface="+mn-ea"/>
                <a:cs typeface="+mn-cs"/>
              </a:rPr>
              <a:t>eine</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Missionsreise</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nach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Mexiko</a:t>
            </a:r>
            <a:r>
              <a:rPr lang="en-GB" sz="1200" kern="1200">
                <a:solidFill>
                  <a:schemeClr val="tx1"/>
                </a:solidFill>
                <a:effectLst/>
                <a:latin typeface="+mn-lt"/>
                <a:ea typeface="+mn-ea"/>
                <a:cs typeface="+mn-cs"/>
              </a:rPr>
              <a:t>. Was </a:t>
            </a:r>
            <a:r>
              <a:rPr lang="en-GB" sz="1200" kern="1200" err="1">
                <a:solidFill>
                  <a:schemeClr val="tx1"/>
                </a:solidFill>
                <a:effectLst/>
                <a:latin typeface="+mn-lt"/>
                <a:ea typeface="+mn-ea"/>
                <a:cs typeface="+mn-cs"/>
              </a:rPr>
              <a:t>mit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drei</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Männern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begann</a:t>
            </a:r>
            <a:r>
              <a:rPr lang="en-GB" sz="1200" kern="1200">
                <a:solidFill>
                  <a:schemeClr val="tx1"/>
                </a:solidFill>
                <a:effectLst/>
                <a:latin typeface="+mn-lt"/>
                <a:ea typeface="+mn-ea"/>
                <a:cs typeface="+mn-cs"/>
              </a:rPr>
              <a:t>, die </a:t>
            </a:r>
            <a:r>
              <a:rPr lang="en-GB" sz="1200" kern="1200" err="1">
                <a:solidFill>
                  <a:schemeClr val="tx1"/>
                </a:solidFill>
                <a:effectLst/>
                <a:latin typeface="+mn-lt"/>
                <a:ea typeface="+mn-ea"/>
                <a:cs typeface="+mn-cs"/>
              </a:rPr>
              <a:t>sich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zutiefst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danach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sehnten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Gottes</a:t>
            </a:r>
            <a:r>
              <a:rPr lang="en-GB" sz="1200" kern="1200">
                <a:solidFill>
                  <a:schemeClr val="tx1"/>
                </a:solidFill>
                <a:effectLst/>
                <a:latin typeface="+mn-lt"/>
                <a:ea typeface="+mn-ea"/>
                <a:cs typeface="+mn-cs"/>
              </a:rPr>
              <a:t> Liebe </a:t>
            </a:r>
            <a:r>
              <a:rPr lang="en-GB" sz="1200" kern="1200" err="1">
                <a:solidFill>
                  <a:schemeClr val="tx1"/>
                </a:solidFill>
                <a:effectLst/>
                <a:latin typeface="+mn-lt"/>
                <a:ea typeface="+mn-ea"/>
                <a:cs typeface="+mn-cs"/>
              </a:rPr>
              <a:t>mit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denen</a:t>
            </a:r>
            <a:r>
              <a:rPr lang="en-GB" sz="1200" kern="1200">
                <a:solidFill>
                  <a:schemeClr val="tx1"/>
                </a:solidFill>
                <a:effectLst/>
                <a:latin typeface="+mn-lt"/>
                <a:ea typeface="+mn-ea"/>
                <a:cs typeface="+mn-cs"/>
              </a:rPr>
              <a:t> auf der </a:t>
            </a:r>
            <a:r>
              <a:rPr lang="en-GB" sz="1200" kern="1200" err="1">
                <a:solidFill>
                  <a:schemeClr val="tx1"/>
                </a:solidFill>
                <a:effectLst/>
                <a:latin typeface="+mn-lt"/>
                <a:ea typeface="+mn-ea"/>
                <a:cs typeface="+mn-cs"/>
              </a:rPr>
              <a:t>ganzen</a:t>
            </a:r>
            <a:r>
              <a:rPr lang="en-GB" sz="1200" kern="1200">
                <a:solidFill>
                  <a:schemeClr val="tx1"/>
                </a:solidFill>
                <a:effectLst/>
                <a:latin typeface="+mn-lt"/>
                <a:ea typeface="+mn-ea"/>
                <a:cs typeface="+mn-cs"/>
              </a:rPr>
              <a:t> Welt </a:t>
            </a:r>
            <a:r>
              <a:rPr lang="en-GB" sz="1200" kern="1200" err="1">
                <a:solidFill>
                  <a:schemeClr val="tx1"/>
                </a:solidFill>
                <a:effectLst/>
                <a:latin typeface="+mn-lt"/>
                <a:ea typeface="+mn-ea"/>
                <a:cs typeface="+mn-cs"/>
              </a:rPr>
              <a:t>zu</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teilen</a:t>
            </a:r>
            <a:r>
              <a:rPr lang="en-GB" sz="1200" kern="1200">
                <a:solidFill>
                  <a:schemeClr val="tx1"/>
                </a:solidFill>
                <a:effectLst/>
                <a:latin typeface="+mn-lt"/>
                <a:ea typeface="+mn-ea"/>
                <a:cs typeface="+mn-cs"/>
              </a:rPr>
              <a:t>, die </a:t>
            </a:r>
            <a:r>
              <a:rPr lang="en-GB" sz="1200" kern="1200" err="1">
                <a:solidFill>
                  <a:schemeClr val="tx1"/>
                </a:solidFill>
                <a:effectLst/>
                <a:latin typeface="+mn-lt"/>
                <a:ea typeface="+mn-ea"/>
                <a:cs typeface="+mn-cs"/>
              </a:rPr>
              <a:t>sie</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nicht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kannten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vervielfachte</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sich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zu</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einer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globalen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Bewegung</a:t>
            </a:r>
            <a:r>
              <a:rPr lang="en-GB" sz="1200" kern="1200">
                <a:solidFill>
                  <a:schemeClr val="tx1"/>
                </a:solidFill>
                <a:effectLst/>
                <a:latin typeface="+mn-lt"/>
                <a:ea typeface="+mn-ea"/>
                <a:cs typeface="+mn-cs"/>
              </a:rPr>
              <a:t> von </a:t>
            </a:r>
            <a:r>
              <a:rPr lang="en-GB" sz="1200" kern="1200" err="1">
                <a:solidFill>
                  <a:schemeClr val="tx1"/>
                </a:solidFill>
                <a:effectLst/>
                <a:latin typeface="+mn-lt"/>
                <a:ea typeface="+mn-ea"/>
                <a:cs typeface="+mn-cs"/>
              </a:rPr>
              <a:t>Gläubigen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mit</a:t>
            </a:r>
            <a:r>
              <a:rPr lang="en-GB" sz="1200" kern="1200">
                <a:solidFill>
                  <a:schemeClr val="tx1"/>
                </a:solidFill>
                <a:effectLst/>
                <a:latin typeface="+mn-lt"/>
                <a:ea typeface="+mn-ea"/>
                <a:cs typeface="+mn-cs"/>
              </a:rPr>
              <a:t> der </a:t>
            </a:r>
            <a:r>
              <a:rPr lang="en-GB" sz="1200" kern="1200" err="1">
                <a:solidFill>
                  <a:schemeClr val="tx1"/>
                </a:solidFill>
                <a:effectLst/>
                <a:latin typeface="+mn-lt"/>
                <a:ea typeface="+mn-ea"/>
                <a:cs typeface="+mn-cs"/>
              </a:rPr>
              <a:t>gleichen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Leidenschaft</a:t>
            </a:r>
            <a:r>
              <a:rPr lang="en-GB" sz="1200" kern="1200">
                <a:solidFill>
                  <a:schemeClr val="tx1"/>
                </a:solidFill>
                <a:effectLst/>
                <a:latin typeface="+mn-lt"/>
                <a:ea typeface="+mn-ea"/>
                <a:cs typeface="+mn-cs"/>
              </a:rPr>
              <a:t>.</a:t>
            </a:r>
          </a:p>
          <a:p>
            <a:pPr fontAlgn="base"/>
            <a:endParaRPr lang="en-GB"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45E4-B72D-9746-82C6-1250B3CFB61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347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78E63-6D48-A533-263A-B62C84A28B0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BA8985F-92BA-4F3F-F3CD-B21AF65AE77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3370AA0-657E-FA5E-819A-D5FBCE938B8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A5B241C-8F13-B38C-4B31-5C2E7495410C}"/>
              </a:ext>
            </a:extLst>
          </p:cNvPr>
          <p:cNvSpPr>
            <a:spLocks noGrp="1"/>
          </p:cNvSpPr>
          <p:nvPr>
            <p:ph type="sldNum" sz="quarter" idx="5"/>
          </p:nvPr>
        </p:nvSpPr>
        <p:spPr/>
        <p:txBody>
          <a:bodyPr/>
          <a:lstStyle/>
          <a:p>
            <a:fld id="{3DAA7396-C111-4A87-9A37-DA963EA6BBF3}" type="slidenum">
              <a:rPr lang="de-DE" smtClean="0"/>
              <a:t>12</a:t>
            </a:fld>
            <a:endParaRPr lang="de-DE"/>
          </a:p>
        </p:txBody>
      </p:sp>
    </p:spTree>
    <p:extLst>
      <p:ext uri="{BB962C8B-B14F-4D97-AF65-F5344CB8AC3E}">
        <p14:creationId xmlns:p14="http://schemas.microsoft.com/office/powerpoint/2010/main" val="279232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C166E-0E30-4C7E-2C8E-A0A1C6AD1FB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2C2C12A-6868-A525-8986-7E5067EF9A7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6BFA7B8-F853-7482-6F2F-5784F988512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34E7A2B4-FBBD-76CC-45A9-646C8A75BB69}"/>
              </a:ext>
            </a:extLst>
          </p:cNvPr>
          <p:cNvSpPr>
            <a:spLocks noGrp="1"/>
          </p:cNvSpPr>
          <p:nvPr>
            <p:ph type="sldNum" sz="quarter" idx="5"/>
          </p:nvPr>
        </p:nvSpPr>
        <p:spPr/>
        <p:txBody>
          <a:bodyPr/>
          <a:lstStyle/>
          <a:p>
            <a:fld id="{3DAA7396-C111-4A87-9A37-DA963EA6BBF3}" type="slidenum">
              <a:rPr lang="de-DE" smtClean="0"/>
              <a:t>13</a:t>
            </a:fld>
            <a:endParaRPr lang="de-DE"/>
          </a:p>
        </p:txBody>
      </p:sp>
    </p:spTree>
    <p:extLst>
      <p:ext uri="{BB962C8B-B14F-4D97-AF65-F5344CB8AC3E}">
        <p14:creationId xmlns:p14="http://schemas.microsoft.com/office/powerpoint/2010/main" val="246277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JB: Hab das Foto gefunden, kann man noch verwenden wenn man will</a:t>
            </a:r>
          </a:p>
          <a:p>
            <a:endParaRPr lang="de-DE" dirty="0"/>
          </a:p>
        </p:txBody>
      </p:sp>
      <p:sp>
        <p:nvSpPr>
          <p:cNvPr id="4" name="Foliennummernplatzhalter 3"/>
          <p:cNvSpPr>
            <a:spLocks noGrp="1"/>
          </p:cNvSpPr>
          <p:nvPr>
            <p:ph type="sldNum" sz="quarter" idx="5"/>
          </p:nvPr>
        </p:nvSpPr>
        <p:spPr/>
        <p:txBody>
          <a:bodyPr/>
          <a:lstStyle/>
          <a:p>
            <a:fld id="{3DAA7396-C111-4A87-9A37-DA963EA6BBF3}" type="slidenum">
              <a:rPr lang="de-DE" smtClean="0"/>
              <a:t>14</a:t>
            </a:fld>
            <a:endParaRPr lang="de-DE"/>
          </a:p>
        </p:txBody>
      </p:sp>
    </p:spTree>
    <p:extLst>
      <p:ext uri="{BB962C8B-B14F-4D97-AF65-F5344CB8AC3E}">
        <p14:creationId xmlns:p14="http://schemas.microsoft.com/office/powerpoint/2010/main" val="296065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625A2-826A-406C-F573-2E9B2234597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295BA53-4679-E2E6-9C55-24C97C39BF9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E6DD608-2C63-3F75-86F0-8C26A26591B0}"/>
              </a:ext>
            </a:extLst>
          </p:cNvPr>
          <p:cNvSpPr>
            <a:spLocks noGrp="1"/>
          </p:cNvSpPr>
          <p:nvPr>
            <p:ph type="body" idx="1"/>
          </p:nvPr>
        </p:nvSpPr>
        <p:spPr/>
        <p:txBody>
          <a:bodyPr/>
          <a:lstStyle/>
          <a:p>
            <a:pPr fontAlgn="base"/>
            <a:endParaRPr lang="en-GB" sz="1200" kern="120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105C166A-F097-1562-FED5-FFEFE990F8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45E4-B72D-9746-82C6-1250B3CFB61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135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3B171-1E9F-9822-0913-B5676EA09E3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D896DB9-35BA-FF33-BB8A-650509B3225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389A485-A2D4-F9F6-BA3D-EB0CAD0E095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DF11263-3777-3067-4C58-6D7A18FC65AD}"/>
              </a:ext>
            </a:extLst>
          </p:cNvPr>
          <p:cNvSpPr>
            <a:spLocks noGrp="1"/>
          </p:cNvSpPr>
          <p:nvPr>
            <p:ph type="sldNum" sz="quarter" idx="5"/>
          </p:nvPr>
        </p:nvSpPr>
        <p:spPr/>
        <p:txBody>
          <a:bodyPr/>
          <a:lstStyle/>
          <a:p>
            <a:fld id="{3DAA7396-C111-4A87-9A37-DA963EA6BBF3}" type="slidenum">
              <a:rPr lang="de-DE" smtClean="0"/>
              <a:t>4</a:t>
            </a:fld>
            <a:endParaRPr lang="de-DE"/>
          </a:p>
        </p:txBody>
      </p:sp>
    </p:spTree>
    <p:extLst>
      <p:ext uri="{BB962C8B-B14F-4D97-AF65-F5344CB8AC3E}">
        <p14:creationId xmlns:p14="http://schemas.microsoft.com/office/powerpoint/2010/main" val="210505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FCD17-8E65-46A5-9FCC-5DF0C03579D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AA09D38-3058-E329-BB6B-3A7965DD223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8F83EBA-34D3-2FC6-F341-31E8872E3D59}"/>
              </a:ext>
            </a:extLst>
          </p:cNvPr>
          <p:cNvSpPr>
            <a:spLocks noGrp="1"/>
          </p:cNvSpPr>
          <p:nvPr>
            <p:ph type="body" idx="1"/>
          </p:nvPr>
        </p:nvSpPr>
        <p:spPr/>
        <p:txBody>
          <a:bodyPr/>
          <a:lstStyle/>
          <a:p>
            <a:r>
              <a:rPr lang="de-DE" sz="1800"/>
              <a:t>Aktivitäten im Hafen sehen in jedem Hafen anders aus, weil es uns wichtig ist, dass wir auf die Bedürfnisse der Menschen und Gemeinden vor Ort eingehen. Aber immer gilt: unsere Gangway ist in zwei Richtungen offen.</a:t>
            </a:r>
          </a:p>
          <a:p>
            <a:pPr marL="171450" indent="-171450">
              <a:buFontTx/>
              <a:buChar char="-"/>
            </a:pPr>
            <a:r>
              <a:rPr lang="de-DE" sz="1800"/>
              <a:t>Besucher kommen an Bord aufs Besucherdeck: Bücher einkaufen, Cafébesuch, mit Crewmitgliedern in Kontakt kommen. Hier finden auch Veranstaltungen statt, die wir gerne auf die Region maßschneidern. Für jede Altersgruppe ist was dabei.</a:t>
            </a:r>
          </a:p>
          <a:p>
            <a:pPr marL="171450" indent="-171450">
              <a:buFontTx/>
              <a:buChar char="-"/>
            </a:pPr>
            <a:r>
              <a:rPr lang="de-DE" sz="1800"/>
              <a:t>Aber auch: unsere Crewmitglieder gehen an Land und werden auf Zeit Teil des örtlichen Geschehens. Und wenn Schiffsleute und die Ehrenamtlichen an Land zusammenwirken, dann bleibt was für die Zukunft. Was angestoßen wird, wird durch die Menschen vor Ort weitergelebt</a:t>
            </a:r>
            <a:r>
              <a:rPr lang="de-DE"/>
              <a:t>.</a:t>
            </a:r>
          </a:p>
        </p:txBody>
      </p:sp>
      <p:sp>
        <p:nvSpPr>
          <p:cNvPr id="4" name="Foliennummernplatzhalter 3">
            <a:extLst>
              <a:ext uri="{FF2B5EF4-FFF2-40B4-BE49-F238E27FC236}">
                <a16:creationId xmlns:a16="http://schemas.microsoft.com/office/drawing/2014/main" id="{680B482D-7BB8-485A-C8B5-69186BA93C3A}"/>
              </a:ext>
            </a:extLst>
          </p:cNvPr>
          <p:cNvSpPr>
            <a:spLocks noGrp="1"/>
          </p:cNvSpPr>
          <p:nvPr>
            <p:ph type="sldNum" sz="quarter" idx="5"/>
          </p:nvPr>
        </p:nvSpPr>
        <p:spPr/>
        <p:txBody>
          <a:bodyPr/>
          <a:lstStyle/>
          <a:p>
            <a:fld id="{3DAA7396-C111-4A87-9A37-DA963EA6BBF3}" type="slidenum">
              <a:rPr lang="de-DE" smtClean="0"/>
              <a:t>6</a:t>
            </a:fld>
            <a:endParaRPr lang="de-DE"/>
          </a:p>
        </p:txBody>
      </p:sp>
    </p:spTree>
    <p:extLst>
      <p:ext uri="{BB962C8B-B14F-4D97-AF65-F5344CB8AC3E}">
        <p14:creationId xmlns:p14="http://schemas.microsoft.com/office/powerpoint/2010/main" val="280077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25FFC-FC2C-CB17-3DFC-62697192BCD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1835D72-9984-8165-7CE0-5E6AA7A3D9B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B868ED2-70B4-1A98-566D-048DCEEF6DC9}"/>
              </a:ext>
            </a:extLst>
          </p:cNvPr>
          <p:cNvSpPr>
            <a:spLocks noGrp="1"/>
          </p:cNvSpPr>
          <p:nvPr>
            <p:ph type="body" idx="1"/>
          </p:nvPr>
        </p:nvSpPr>
        <p:spPr/>
        <p:txBody>
          <a:bodyPr/>
          <a:lstStyle/>
          <a:p>
            <a:r>
              <a:rPr lang="de-DE"/>
              <a:t>Konferenzen / Seminare für Pastoren, Geschäftsleute</a:t>
            </a:r>
          </a:p>
          <a:p>
            <a:r>
              <a:rPr lang="de-DE"/>
              <a:t>Studierende</a:t>
            </a:r>
          </a:p>
          <a:p>
            <a:r>
              <a:rPr lang="de-DE"/>
              <a:t>Kinder &amp; Jugendliche</a:t>
            </a:r>
          </a:p>
          <a:p>
            <a:endParaRPr lang="de-DE"/>
          </a:p>
        </p:txBody>
      </p:sp>
      <p:sp>
        <p:nvSpPr>
          <p:cNvPr id="4" name="Foliennummernplatzhalter 3">
            <a:extLst>
              <a:ext uri="{FF2B5EF4-FFF2-40B4-BE49-F238E27FC236}">
                <a16:creationId xmlns:a16="http://schemas.microsoft.com/office/drawing/2014/main" id="{60C993D5-1CC9-380C-B6B1-5368F689571A}"/>
              </a:ext>
            </a:extLst>
          </p:cNvPr>
          <p:cNvSpPr>
            <a:spLocks noGrp="1"/>
          </p:cNvSpPr>
          <p:nvPr>
            <p:ph type="sldNum" sz="quarter" idx="5"/>
          </p:nvPr>
        </p:nvSpPr>
        <p:spPr/>
        <p:txBody>
          <a:bodyPr/>
          <a:lstStyle/>
          <a:p>
            <a:fld id="{3DAA7396-C111-4A87-9A37-DA963EA6BBF3}" type="slidenum">
              <a:rPr lang="de-DE" smtClean="0"/>
              <a:t>7</a:t>
            </a:fld>
            <a:endParaRPr lang="de-DE"/>
          </a:p>
        </p:txBody>
      </p:sp>
    </p:spTree>
    <p:extLst>
      <p:ext uri="{BB962C8B-B14F-4D97-AF65-F5344CB8AC3E}">
        <p14:creationId xmlns:p14="http://schemas.microsoft.com/office/powerpoint/2010/main" val="3980875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815B5-4BC3-C117-C9D5-8F21AB0EB0F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C5B57F6-F044-7B0C-EF4C-82ECA2EFE06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F973C63-22E4-4B81-94C0-DE19983A2188}"/>
              </a:ext>
            </a:extLst>
          </p:cNvPr>
          <p:cNvSpPr>
            <a:spLocks noGrp="1"/>
          </p:cNvSpPr>
          <p:nvPr>
            <p:ph type="body" idx="1"/>
          </p:nvPr>
        </p:nvSpPr>
        <p:spPr/>
        <p:txBody>
          <a:bodyPr/>
          <a:lstStyle/>
          <a:p>
            <a:r>
              <a:rPr lang="de-DE" dirty="0"/>
              <a:t>Konferenzen / Seminare für Pastoren, Geschäftsleute</a:t>
            </a:r>
          </a:p>
          <a:p>
            <a:r>
              <a:rPr lang="de-DE" dirty="0"/>
              <a:t>Studierende</a:t>
            </a:r>
          </a:p>
          <a:p>
            <a:r>
              <a:rPr lang="de-DE" dirty="0"/>
              <a:t>Kinder &amp; Jugendliche</a:t>
            </a:r>
          </a:p>
          <a:p>
            <a:endParaRPr lang="de-DE" dirty="0"/>
          </a:p>
          <a:p>
            <a:pPr algn="l"/>
            <a:r>
              <a:rPr lang="de-DE" sz="1200" b="1" kern="0" dirty="0">
                <a:solidFill>
                  <a:schemeClr val="bg1"/>
                </a:solidFill>
                <a:latin typeface="Roboto Slab"/>
                <a:ea typeface="Roboto Slab" pitchFamily="2" charset="0"/>
              </a:rPr>
              <a:t>Besuch an Bord</a:t>
            </a:r>
          </a:p>
          <a:p>
            <a:pPr algn="l"/>
            <a:r>
              <a:rPr lang="de-DE" sz="1200" b="1" kern="0" dirty="0">
                <a:solidFill>
                  <a:schemeClr val="bg1"/>
                </a:solidFill>
                <a:latin typeface="Roboto Slab"/>
                <a:ea typeface="Roboto Slab" pitchFamily="2" charset="0"/>
              </a:rPr>
              <a:t>-&gt; Gruppen die wir „bedienen“</a:t>
            </a:r>
          </a:p>
          <a:p>
            <a:endParaRPr lang="de-DE" dirty="0"/>
          </a:p>
          <a:p>
            <a:endParaRPr lang="de-DE" dirty="0"/>
          </a:p>
          <a:p>
            <a:pPr lvl="0"/>
            <a:r>
              <a:rPr lang="de-DE" dirty="0">
                <a:solidFill>
                  <a:srgbClr val="000002"/>
                </a:solidFill>
              </a:rPr>
              <a:t>Mehrere verschiedene Veranstaltungsräume an Bord (mit Kapazität für bis zu 400 Personen in einem Raum) stehen zur Verfügung, um Veranstaltungen für bspw. Gemeindeleute, Christen in Verantwortung, Geschäftsleute oder Studierende durchzuführen. </a:t>
            </a:r>
          </a:p>
          <a:p>
            <a:pPr lvl="0"/>
            <a:r>
              <a:rPr lang="de-DE" dirty="0">
                <a:solidFill>
                  <a:srgbClr val="000002"/>
                </a:solidFill>
              </a:rPr>
              <a:t>Mit gezielten Kinderprogrammen an Bord können auch Schulgruppen oder Konfirmationsgruppen sowohl evangelistisch als auch Glauben-stärkend angesprochen werden. </a:t>
            </a:r>
          </a:p>
          <a:p>
            <a:r>
              <a:rPr lang="de-DE" dirty="0">
                <a:solidFill>
                  <a:srgbClr val="000002"/>
                </a:solidFill>
              </a:rPr>
              <a:t>Das Schiff bietet als neutrale Plattform insbesondere die Gelegenheit Christen zusammenzubringen, die dasselbe Anliegen verfolgen, aber traditionell in unterschiedlichen Hintergründen und Netzwerken aktiv sind. </a:t>
            </a:r>
          </a:p>
          <a:p>
            <a:endParaRPr lang="de-DE" dirty="0"/>
          </a:p>
          <a:p>
            <a:endParaRPr lang="de-DE" dirty="0"/>
          </a:p>
        </p:txBody>
      </p:sp>
      <p:sp>
        <p:nvSpPr>
          <p:cNvPr id="4" name="Foliennummernplatzhalter 3">
            <a:extLst>
              <a:ext uri="{FF2B5EF4-FFF2-40B4-BE49-F238E27FC236}">
                <a16:creationId xmlns:a16="http://schemas.microsoft.com/office/drawing/2014/main" id="{519E16A4-27B4-6162-DC9E-A72103BD8E77}"/>
              </a:ext>
            </a:extLst>
          </p:cNvPr>
          <p:cNvSpPr>
            <a:spLocks noGrp="1"/>
          </p:cNvSpPr>
          <p:nvPr>
            <p:ph type="sldNum" sz="quarter" idx="5"/>
          </p:nvPr>
        </p:nvSpPr>
        <p:spPr/>
        <p:txBody>
          <a:bodyPr/>
          <a:lstStyle/>
          <a:p>
            <a:fld id="{3DAA7396-C111-4A87-9A37-DA963EA6BBF3}" type="slidenum">
              <a:rPr lang="de-DE" smtClean="0"/>
              <a:t>8</a:t>
            </a:fld>
            <a:endParaRPr lang="de-DE"/>
          </a:p>
        </p:txBody>
      </p:sp>
    </p:spTree>
    <p:extLst>
      <p:ext uri="{BB962C8B-B14F-4D97-AF65-F5344CB8AC3E}">
        <p14:creationId xmlns:p14="http://schemas.microsoft.com/office/powerpoint/2010/main" val="2353415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F9AED-7709-AFFB-7ADA-EDF4C15B3F9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06EE97E-5E3A-DBB2-D05E-E14F2FDE934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F33967F-5BF6-3D16-68EC-66450ECD39AF}"/>
              </a:ext>
            </a:extLst>
          </p:cNvPr>
          <p:cNvSpPr>
            <a:spLocks noGrp="1"/>
          </p:cNvSpPr>
          <p:nvPr>
            <p:ph type="body" idx="1"/>
          </p:nvPr>
        </p:nvSpPr>
        <p:spPr/>
        <p:txBody>
          <a:bodyPr/>
          <a:lstStyle/>
          <a:p>
            <a:r>
              <a:rPr lang="de-DE" dirty="0"/>
              <a:t>Konferenzen / Seminare für Pastoren, Geschäftsleute</a:t>
            </a:r>
          </a:p>
          <a:p>
            <a:r>
              <a:rPr lang="de-DE" dirty="0"/>
              <a:t>Studierende</a:t>
            </a:r>
          </a:p>
          <a:p>
            <a:r>
              <a:rPr lang="de-DE" dirty="0"/>
              <a:t>Kinder &amp; Jugendliche</a:t>
            </a:r>
          </a:p>
          <a:p>
            <a:endParaRPr lang="de-DE" dirty="0"/>
          </a:p>
        </p:txBody>
      </p:sp>
      <p:sp>
        <p:nvSpPr>
          <p:cNvPr id="4" name="Foliennummernplatzhalter 3">
            <a:extLst>
              <a:ext uri="{FF2B5EF4-FFF2-40B4-BE49-F238E27FC236}">
                <a16:creationId xmlns:a16="http://schemas.microsoft.com/office/drawing/2014/main" id="{B3B903A5-EEB4-A7E9-F1B4-3A96F7765986}"/>
              </a:ext>
            </a:extLst>
          </p:cNvPr>
          <p:cNvSpPr>
            <a:spLocks noGrp="1"/>
          </p:cNvSpPr>
          <p:nvPr>
            <p:ph type="sldNum" sz="quarter" idx="5"/>
          </p:nvPr>
        </p:nvSpPr>
        <p:spPr/>
        <p:txBody>
          <a:bodyPr/>
          <a:lstStyle/>
          <a:p>
            <a:fld id="{3DAA7396-C111-4A87-9A37-DA963EA6BBF3}" type="slidenum">
              <a:rPr lang="de-DE" smtClean="0"/>
              <a:t>9</a:t>
            </a:fld>
            <a:endParaRPr lang="de-DE"/>
          </a:p>
        </p:txBody>
      </p:sp>
    </p:spTree>
    <p:extLst>
      <p:ext uri="{BB962C8B-B14F-4D97-AF65-F5344CB8AC3E}">
        <p14:creationId xmlns:p14="http://schemas.microsoft.com/office/powerpoint/2010/main" val="1955499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C5217-78FF-12A7-1592-4135A68F0F9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FC46E6A-C075-8ABA-ACDC-6FD507447B6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0088ADD-4BE4-67E4-7EAD-725F828B29B5}"/>
              </a:ext>
            </a:extLst>
          </p:cNvPr>
          <p:cNvSpPr>
            <a:spLocks noGrp="1"/>
          </p:cNvSpPr>
          <p:nvPr>
            <p:ph type="body" idx="1"/>
          </p:nvPr>
        </p:nvSpPr>
        <p:spPr/>
        <p:txBody>
          <a:bodyPr/>
          <a:lstStyle/>
          <a:p>
            <a:r>
              <a:rPr lang="de-DE" dirty="0"/>
              <a:t>Konferenzen / Seminare für Pastoren, Geschäftsleute</a:t>
            </a:r>
          </a:p>
          <a:p>
            <a:r>
              <a:rPr lang="de-DE" dirty="0"/>
              <a:t>Studierende</a:t>
            </a:r>
          </a:p>
          <a:p>
            <a:r>
              <a:rPr lang="de-DE" dirty="0"/>
              <a:t>Kinder &amp; Jugendliche</a:t>
            </a:r>
          </a:p>
          <a:p>
            <a:endParaRPr lang="de-DE" dirty="0"/>
          </a:p>
          <a:p>
            <a:endParaRPr lang="de-DE" dirty="0"/>
          </a:p>
          <a:p>
            <a:r>
              <a:rPr lang="de-DE" dirty="0">
                <a:solidFill>
                  <a:srgbClr val="000002"/>
                </a:solidFill>
                <a:latin typeface="Helvetica Light"/>
              </a:rPr>
              <a:t>Jeden Tag engagieren sich Crew-Mitglieder in den verschiedensten sozialen-diakonischen und missionarischen Kontexten vor Ort. Das beinhaltet bspw. Dienste unter marginalisierten Gruppen wie Menschen in Obdachlosigkeit oder im Gefängnis, aber genauso Besuche bei Gottesdiensten, Jugendkreisen und anderen Gemeindegruppen. Einsätze finden immer in Partnerschaft mit bereits bestehenden und lokal geführten Initiativen. </a:t>
            </a:r>
          </a:p>
          <a:p>
            <a:r>
              <a:rPr lang="de-DE" dirty="0">
                <a:solidFill>
                  <a:srgbClr val="000002"/>
                </a:solidFill>
                <a:latin typeface="Helvetica Light"/>
              </a:rPr>
              <a:t>An normalen Tagen unter der Woche können ca. 30 Personen der Besatzung an evangelistischen, trainierenden oder mobilisierenden Aktivitäten an Land eingesetzt werden. An Wochenenden, insbesondere an Sonntagen, können ca. 100 Personen in solchen Aktivitäten involviert sein. </a:t>
            </a:r>
          </a:p>
          <a:p>
            <a:endParaRPr lang="de-DE" dirty="0"/>
          </a:p>
        </p:txBody>
      </p:sp>
      <p:sp>
        <p:nvSpPr>
          <p:cNvPr id="4" name="Foliennummernplatzhalter 3">
            <a:extLst>
              <a:ext uri="{FF2B5EF4-FFF2-40B4-BE49-F238E27FC236}">
                <a16:creationId xmlns:a16="http://schemas.microsoft.com/office/drawing/2014/main" id="{F7007A9F-B413-8992-626A-38F7F767F383}"/>
              </a:ext>
            </a:extLst>
          </p:cNvPr>
          <p:cNvSpPr>
            <a:spLocks noGrp="1"/>
          </p:cNvSpPr>
          <p:nvPr>
            <p:ph type="sldNum" sz="quarter" idx="5"/>
          </p:nvPr>
        </p:nvSpPr>
        <p:spPr/>
        <p:txBody>
          <a:bodyPr/>
          <a:lstStyle/>
          <a:p>
            <a:fld id="{3DAA7396-C111-4A87-9A37-DA963EA6BBF3}" type="slidenum">
              <a:rPr lang="de-DE" smtClean="0"/>
              <a:t>10</a:t>
            </a:fld>
            <a:endParaRPr lang="de-DE"/>
          </a:p>
        </p:txBody>
      </p:sp>
    </p:spTree>
    <p:extLst>
      <p:ext uri="{BB962C8B-B14F-4D97-AF65-F5344CB8AC3E}">
        <p14:creationId xmlns:p14="http://schemas.microsoft.com/office/powerpoint/2010/main" val="871368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A7396-C111-4A87-9A37-DA963EA6BBF3}" type="slidenum">
              <a:rPr lang="de-DE" smtClean="0"/>
              <a:t>11</a:t>
            </a:fld>
            <a:endParaRPr lang="de-DE"/>
          </a:p>
        </p:txBody>
      </p:sp>
    </p:spTree>
    <p:extLst>
      <p:ext uri="{BB962C8B-B14F-4D97-AF65-F5344CB8AC3E}">
        <p14:creationId xmlns:p14="http://schemas.microsoft.com/office/powerpoint/2010/main" val="3843575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folie großes Bild / Video">
    <p:spTree>
      <p:nvGrpSpPr>
        <p:cNvPr id="1" name=""/>
        <p:cNvGrpSpPr/>
        <p:nvPr/>
      </p:nvGrpSpPr>
      <p:grpSpPr>
        <a:xfrm>
          <a:off x="0" y="0"/>
          <a:ext cx="0" cy="0"/>
          <a:chOff x="0" y="0"/>
          <a:chExt cx="0" cy="0"/>
        </a:xfrm>
      </p:grpSpPr>
      <p:sp>
        <p:nvSpPr>
          <p:cNvPr id="10" name="Platzhalter für vertikalen Inhalt 9"/>
          <p:cNvSpPr>
            <a:spLocks noGrp="1"/>
          </p:cNvSpPr>
          <p:nvPr>
            <p:ph orient="vert" sz="quarter" idx="14"/>
          </p:nvPr>
        </p:nvSpPr>
        <p:spPr>
          <a:xfrm>
            <a:off x="233266" y="252412"/>
            <a:ext cx="11965346" cy="6163200"/>
          </a:xfrm>
          <a:ln w="6350">
            <a:solidFill>
              <a:schemeClr val="bg1">
                <a:lumMod val="85000"/>
              </a:schemeClr>
            </a:solidFill>
          </a:ln>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Foliennummernplatzhalter 2"/>
          <p:cNvSpPr>
            <a:spLocks noGrp="1"/>
          </p:cNvSpPr>
          <p:nvPr>
            <p:ph type="sldNum" sz="quarter" idx="10"/>
          </p:nvPr>
        </p:nvSpPr>
        <p:spPr/>
        <p:txBody>
          <a:bodyPr/>
          <a:lstStyle/>
          <a:p>
            <a:fld id="{86CB4B4D-7CA3-9044-876B-883B54F8677D}" type="slidenum">
              <a:rPr lang="tr-TR" smtClean="0"/>
              <a:t>‹Nr.›</a:t>
            </a:fld>
            <a:endParaRPr lang="tr-TR"/>
          </a:p>
        </p:txBody>
      </p:sp>
      <p:pic>
        <p:nvPicPr>
          <p:cNvPr id="4" name="Grafik 3" descr="Ein Bild, das Logo, Grafiken, Schrift, rot enthält.&#10;&#10;Automatisch generierte Beschreibung">
            <a:extLst>
              <a:ext uri="{FF2B5EF4-FFF2-40B4-BE49-F238E27FC236}">
                <a16:creationId xmlns:a16="http://schemas.microsoft.com/office/drawing/2014/main" id="{1ACFF357-6B5A-26C1-2ED8-A03385B46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49453" y="5463195"/>
            <a:ext cx="1109474" cy="1395987"/>
          </a:xfrm>
          <a:prstGeom prst="rect">
            <a:avLst/>
          </a:prstGeom>
        </p:spPr>
      </p:pic>
    </p:spTree>
    <p:extLst>
      <p:ext uri="{BB962C8B-B14F-4D97-AF65-F5344CB8AC3E}">
        <p14:creationId xmlns:p14="http://schemas.microsoft.com/office/powerpoint/2010/main" val="360599337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831B69-0F10-E445-89E3-1B7B2B6A42C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1AF7AB1-D069-9F42-BB55-4B3FD879A0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7F79E76-F512-DE46-954B-B3D9BE48917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0957810-4C01-3A46-BD4C-8E555922AF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4469E2C-FCF1-2C48-9DC0-CF8A7DFF848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36E9FF8-8EEC-E840-8E21-475994365ECE}"/>
              </a:ext>
            </a:extLst>
          </p:cNvPr>
          <p:cNvSpPr>
            <a:spLocks noGrp="1"/>
          </p:cNvSpPr>
          <p:nvPr>
            <p:ph type="dt" sz="half" idx="10"/>
          </p:nvPr>
        </p:nvSpPr>
        <p:spPr/>
        <p:txBody>
          <a:bodyPr/>
          <a:lstStyle/>
          <a:p>
            <a:fld id="{514AB6A5-C7BB-E240-9A65-D3DBE8936367}" type="datetimeFigureOut">
              <a:rPr lang="nl-NL" smtClean="0"/>
              <a:t>15-12-2025</a:t>
            </a:fld>
            <a:endParaRPr lang="nl-NL"/>
          </a:p>
        </p:txBody>
      </p:sp>
      <p:sp>
        <p:nvSpPr>
          <p:cNvPr id="8" name="Tijdelijke aanduiding voor voettekst 7">
            <a:extLst>
              <a:ext uri="{FF2B5EF4-FFF2-40B4-BE49-F238E27FC236}">
                <a16:creationId xmlns:a16="http://schemas.microsoft.com/office/drawing/2014/main" id="{6FEDF267-17CB-D445-B88F-BE145DC33CB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1E80EEE-0D9A-ED44-AF83-0C26C56F01B6}"/>
              </a:ext>
            </a:extLst>
          </p:cNvPr>
          <p:cNvSpPr>
            <a:spLocks noGrp="1"/>
          </p:cNvSpPr>
          <p:nvPr>
            <p:ph type="sldNum" sz="quarter" idx="12"/>
          </p:nvPr>
        </p:nvSpPr>
        <p:spPr/>
        <p:txBody>
          <a:bodyPr/>
          <a:lstStyle/>
          <a:p>
            <a:fld id="{F306109D-B5A4-804F-A5C6-75443BBB1AFE}" type="slidenum">
              <a:rPr lang="nl-NL" smtClean="0"/>
              <a:t>‹Nr.›</a:t>
            </a:fld>
            <a:endParaRPr lang="nl-NL"/>
          </a:p>
        </p:txBody>
      </p:sp>
    </p:spTree>
    <p:extLst>
      <p:ext uri="{BB962C8B-B14F-4D97-AF65-F5344CB8AC3E}">
        <p14:creationId xmlns:p14="http://schemas.microsoft.com/office/powerpoint/2010/main" val="370084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376FE-2159-F441-A0F4-D1E265CBD8F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EF9BFDD-C069-164B-99C7-70880D04BBB0}"/>
              </a:ext>
            </a:extLst>
          </p:cNvPr>
          <p:cNvSpPr>
            <a:spLocks noGrp="1"/>
          </p:cNvSpPr>
          <p:nvPr>
            <p:ph type="dt" sz="half" idx="10"/>
          </p:nvPr>
        </p:nvSpPr>
        <p:spPr/>
        <p:txBody>
          <a:bodyPr/>
          <a:lstStyle/>
          <a:p>
            <a:fld id="{514AB6A5-C7BB-E240-9A65-D3DBE8936367}" type="datetimeFigureOut">
              <a:rPr lang="nl-NL" smtClean="0"/>
              <a:t>15-12-2025</a:t>
            </a:fld>
            <a:endParaRPr lang="nl-NL"/>
          </a:p>
        </p:txBody>
      </p:sp>
      <p:sp>
        <p:nvSpPr>
          <p:cNvPr id="4" name="Tijdelijke aanduiding voor voettekst 3">
            <a:extLst>
              <a:ext uri="{FF2B5EF4-FFF2-40B4-BE49-F238E27FC236}">
                <a16:creationId xmlns:a16="http://schemas.microsoft.com/office/drawing/2014/main" id="{34988F5F-0582-2A40-B841-F37ED9D04D6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CCF5612-67DC-8542-86FD-60FD80934BEC}"/>
              </a:ext>
            </a:extLst>
          </p:cNvPr>
          <p:cNvSpPr>
            <a:spLocks noGrp="1"/>
          </p:cNvSpPr>
          <p:nvPr>
            <p:ph type="sldNum" sz="quarter" idx="12"/>
          </p:nvPr>
        </p:nvSpPr>
        <p:spPr/>
        <p:txBody>
          <a:bodyPr/>
          <a:lstStyle/>
          <a:p>
            <a:fld id="{F306109D-B5A4-804F-A5C6-75443BBB1AFE}" type="slidenum">
              <a:rPr lang="nl-NL" smtClean="0"/>
              <a:t>‹Nr.›</a:t>
            </a:fld>
            <a:endParaRPr lang="nl-NL"/>
          </a:p>
        </p:txBody>
      </p:sp>
    </p:spTree>
    <p:extLst>
      <p:ext uri="{BB962C8B-B14F-4D97-AF65-F5344CB8AC3E}">
        <p14:creationId xmlns:p14="http://schemas.microsoft.com/office/powerpoint/2010/main" val="1128877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980A04F-E166-9843-ACB6-0020BD7786F9}"/>
              </a:ext>
            </a:extLst>
          </p:cNvPr>
          <p:cNvSpPr>
            <a:spLocks noGrp="1"/>
          </p:cNvSpPr>
          <p:nvPr>
            <p:ph type="dt" sz="half" idx="10"/>
          </p:nvPr>
        </p:nvSpPr>
        <p:spPr/>
        <p:txBody>
          <a:bodyPr/>
          <a:lstStyle/>
          <a:p>
            <a:fld id="{514AB6A5-C7BB-E240-9A65-D3DBE8936367}" type="datetimeFigureOut">
              <a:rPr lang="nl-NL" smtClean="0"/>
              <a:t>15-12-2025</a:t>
            </a:fld>
            <a:endParaRPr lang="nl-NL"/>
          </a:p>
        </p:txBody>
      </p:sp>
      <p:sp>
        <p:nvSpPr>
          <p:cNvPr id="3" name="Tijdelijke aanduiding voor voettekst 2">
            <a:extLst>
              <a:ext uri="{FF2B5EF4-FFF2-40B4-BE49-F238E27FC236}">
                <a16:creationId xmlns:a16="http://schemas.microsoft.com/office/drawing/2014/main" id="{4DF32E1D-BCB7-8843-B099-B6F7C77B76A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A853C84-E684-FC43-BC86-0A38E5C8EBCD}"/>
              </a:ext>
            </a:extLst>
          </p:cNvPr>
          <p:cNvSpPr>
            <a:spLocks noGrp="1"/>
          </p:cNvSpPr>
          <p:nvPr>
            <p:ph type="sldNum" sz="quarter" idx="12"/>
          </p:nvPr>
        </p:nvSpPr>
        <p:spPr/>
        <p:txBody>
          <a:bodyPr/>
          <a:lstStyle/>
          <a:p>
            <a:fld id="{F306109D-B5A4-804F-A5C6-75443BBB1AFE}" type="slidenum">
              <a:rPr lang="nl-NL" smtClean="0"/>
              <a:t>‹Nr.›</a:t>
            </a:fld>
            <a:endParaRPr lang="nl-NL"/>
          </a:p>
        </p:txBody>
      </p:sp>
    </p:spTree>
    <p:extLst>
      <p:ext uri="{BB962C8B-B14F-4D97-AF65-F5344CB8AC3E}">
        <p14:creationId xmlns:p14="http://schemas.microsoft.com/office/powerpoint/2010/main" val="2856392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ABACB-DB05-C64E-AEFC-2FB933EE51C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10333D3-5567-3E40-B48B-CB7EF9FF5D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45D7191-B608-2241-90DC-EC6634C71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ADBF2FB-22F1-F341-B022-1683210F2F1D}"/>
              </a:ext>
            </a:extLst>
          </p:cNvPr>
          <p:cNvSpPr>
            <a:spLocks noGrp="1"/>
          </p:cNvSpPr>
          <p:nvPr>
            <p:ph type="dt" sz="half" idx="10"/>
          </p:nvPr>
        </p:nvSpPr>
        <p:spPr/>
        <p:txBody>
          <a:bodyPr/>
          <a:lstStyle/>
          <a:p>
            <a:fld id="{514AB6A5-C7BB-E240-9A65-D3DBE8936367}" type="datetimeFigureOut">
              <a:rPr lang="nl-NL" smtClean="0"/>
              <a:t>15-12-2025</a:t>
            </a:fld>
            <a:endParaRPr lang="nl-NL"/>
          </a:p>
        </p:txBody>
      </p:sp>
      <p:sp>
        <p:nvSpPr>
          <p:cNvPr id="6" name="Tijdelijke aanduiding voor voettekst 5">
            <a:extLst>
              <a:ext uri="{FF2B5EF4-FFF2-40B4-BE49-F238E27FC236}">
                <a16:creationId xmlns:a16="http://schemas.microsoft.com/office/drawing/2014/main" id="{2EF5017C-0851-964F-A046-8F7789DBD9C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78C98A4-CEFC-6347-AD6F-7E75A74E7765}"/>
              </a:ext>
            </a:extLst>
          </p:cNvPr>
          <p:cNvSpPr>
            <a:spLocks noGrp="1"/>
          </p:cNvSpPr>
          <p:nvPr>
            <p:ph type="sldNum" sz="quarter" idx="12"/>
          </p:nvPr>
        </p:nvSpPr>
        <p:spPr/>
        <p:txBody>
          <a:bodyPr/>
          <a:lstStyle/>
          <a:p>
            <a:fld id="{F306109D-B5A4-804F-A5C6-75443BBB1AFE}" type="slidenum">
              <a:rPr lang="nl-NL" smtClean="0"/>
              <a:t>‹Nr.›</a:t>
            </a:fld>
            <a:endParaRPr lang="nl-NL"/>
          </a:p>
        </p:txBody>
      </p:sp>
    </p:spTree>
    <p:extLst>
      <p:ext uri="{BB962C8B-B14F-4D97-AF65-F5344CB8AC3E}">
        <p14:creationId xmlns:p14="http://schemas.microsoft.com/office/powerpoint/2010/main" val="2998225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D49BEC-92C8-6044-B69C-E137233514F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4571568-67FF-E04B-80D7-D7DB278A04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376D022-CCA2-6344-B76F-687BEF02F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13C3079-0618-3E47-AEB8-200652A9315B}"/>
              </a:ext>
            </a:extLst>
          </p:cNvPr>
          <p:cNvSpPr>
            <a:spLocks noGrp="1"/>
          </p:cNvSpPr>
          <p:nvPr>
            <p:ph type="dt" sz="half" idx="10"/>
          </p:nvPr>
        </p:nvSpPr>
        <p:spPr/>
        <p:txBody>
          <a:bodyPr/>
          <a:lstStyle/>
          <a:p>
            <a:fld id="{514AB6A5-C7BB-E240-9A65-D3DBE8936367}" type="datetimeFigureOut">
              <a:rPr lang="nl-NL" smtClean="0"/>
              <a:t>15-12-2025</a:t>
            </a:fld>
            <a:endParaRPr lang="nl-NL"/>
          </a:p>
        </p:txBody>
      </p:sp>
      <p:sp>
        <p:nvSpPr>
          <p:cNvPr id="6" name="Tijdelijke aanduiding voor voettekst 5">
            <a:extLst>
              <a:ext uri="{FF2B5EF4-FFF2-40B4-BE49-F238E27FC236}">
                <a16:creationId xmlns:a16="http://schemas.microsoft.com/office/drawing/2014/main" id="{E9FD27F7-B9DF-E34E-ABC3-0AFCDCEC437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0995F5F-B6F0-9B4B-8C0E-FB052AACE975}"/>
              </a:ext>
            </a:extLst>
          </p:cNvPr>
          <p:cNvSpPr>
            <a:spLocks noGrp="1"/>
          </p:cNvSpPr>
          <p:nvPr>
            <p:ph type="sldNum" sz="quarter" idx="12"/>
          </p:nvPr>
        </p:nvSpPr>
        <p:spPr/>
        <p:txBody>
          <a:bodyPr/>
          <a:lstStyle/>
          <a:p>
            <a:fld id="{F306109D-B5A4-804F-A5C6-75443BBB1AFE}" type="slidenum">
              <a:rPr lang="nl-NL" smtClean="0"/>
              <a:t>‹Nr.›</a:t>
            </a:fld>
            <a:endParaRPr lang="nl-NL"/>
          </a:p>
        </p:txBody>
      </p:sp>
    </p:spTree>
    <p:extLst>
      <p:ext uri="{BB962C8B-B14F-4D97-AF65-F5344CB8AC3E}">
        <p14:creationId xmlns:p14="http://schemas.microsoft.com/office/powerpoint/2010/main" val="3646895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FB013-4FDB-4743-9EE6-E0EEE52A6DE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70E7404-270F-3E47-9E91-13D883AA6A3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06C112-73EC-F84E-BA3C-D4B3CF0566C4}"/>
              </a:ext>
            </a:extLst>
          </p:cNvPr>
          <p:cNvSpPr>
            <a:spLocks noGrp="1"/>
          </p:cNvSpPr>
          <p:nvPr>
            <p:ph type="dt" sz="half" idx="10"/>
          </p:nvPr>
        </p:nvSpPr>
        <p:spPr/>
        <p:txBody>
          <a:bodyPr/>
          <a:lstStyle/>
          <a:p>
            <a:fld id="{514AB6A5-C7BB-E240-9A65-D3DBE8936367}" type="datetimeFigureOut">
              <a:rPr lang="nl-NL" smtClean="0"/>
              <a:t>15-12-2025</a:t>
            </a:fld>
            <a:endParaRPr lang="nl-NL"/>
          </a:p>
        </p:txBody>
      </p:sp>
      <p:sp>
        <p:nvSpPr>
          <p:cNvPr id="5" name="Tijdelijke aanduiding voor voettekst 4">
            <a:extLst>
              <a:ext uri="{FF2B5EF4-FFF2-40B4-BE49-F238E27FC236}">
                <a16:creationId xmlns:a16="http://schemas.microsoft.com/office/drawing/2014/main" id="{17D256B0-B32A-244C-8598-116EFB41FA1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653DB9-D8C8-B34D-AC00-DB50E814235E}"/>
              </a:ext>
            </a:extLst>
          </p:cNvPr>
          <p:cNvSpPr>
            <a:spLocks noGrp="1"/>
          </p:cNvSpPr>
          <p:nvPr>
            <p:ph type="sldNum" sz="quarter" idx="12"/>
          </p:nvPr>
        </p:nvSpPr>
        <p:spPr/>
        <p:txBody>
          <a:bodyPr/>
          <a:lstStyle/>
          <a:p>
            <a:fld id="{F306109D-B5A4-804F-A5C6-75443BBB1AFE}" type="slidenum">
              <a:rPr lang="nl-NL" smtClean="0"/>
              <a:t>‹Nr.›</a:t>
            </a:fld>
            <a:endParaRPr lang="nl-NL"/>
          </a:p>
        </p:txBody>
      </p:sp>
    </p:spTree>
    <p:extLst>
      <p:ext uri="{BB962C8B-B14F-4D97-AF65-F5344CB8AC3E}">
        <p14:creationId xmlns:p14="http://schemas.microsoft.com/office/powerpoint/2010/main" val="3778891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18B6926-69DD-6347-B549-FA4862772B8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49961B5-619C-614F-9345-FCB19A18C85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3777DFF-454D-7A40-82C6-3F0185673F81}"/>
              </a:ext>
            </a:extLst>
          </p:cNvPr>
          <p:cNvSpPr>
            <a:spLocks noGrp="1"/>
          </p:cNvSpPr>
          <p:nvPr>
            <p:ph type="dt" sz="half" idx="10"/>
          </p:nvPr>
        </p:nvSpPr>
        <p:spPr/>
        <p:txBody>
          <a:bodyPr/>
          <a:lstStyle/>
          <a:p>
            <a:fld id="{514AB6A5-C7BB-E240-9A65-D3DBE8936367}" type="datetimeFigureOut">
              <a:rPr lang="nl-NL" smtClean="0"/>
              <a:t>15-12-2025</a:t>
            </a:fld>
            <a:endParaRPr lang="nl-NL"/>
          </a:p>
        </p:txBody>
      </p:sp>
      <p:sp>
        <p:nvSpPr>
          <p:cNvPr id="5" name="Tijdelijke aanduiding voor voettekst 4">
            <a:extLst>
              <a:ext uri="{FF2B5EF4-FFF2-40B4-BE49-F238E27FC236}">
                <a16:creationId xmlns:a16="http://schemas.microsoft.com/office/drawing/2014/main" id="{EB0C593D-F13F-C240-BF60-A19C2A0951B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9CEF0D-E2B5-684B-9E35-F132BCE3D9C9}"/>
              </a:ext>
            </a:extLst>
          </p:cNvPr>
          <p:cNvSpPr>
            <a:spLocks noGrp="1"/>
          </p:cNvSpPr>
          <p:nvPr>
            <p:ph type="sldNum" sz="quarter" idx="12"/>
          </p:nvPr>
        </p:nvSpPr>
        <p:spPr/>
        <p:txBody>
          <a:bodyPr/>
          <a:lstStyle/>
          <a:p>
            <a:fld id="{F306109D-B5A4-804F-A5C6-75443BBB1AFE}" type="slidenum">
              <a:rPr lang="nl-NL" smtClean="0"/>
              <a:t>‹Nr.›</a:t>
            </a:fld>
            <a:endParaRPr lang="nl-NL"/>
          </a:p>
        </p:txBody>
      </p:sp>
    </p:spTree>
    <p:extLst>
      <p:ext uri="{BB962C8B-B14F-4D97-AF65-F5344CB8AC3E}">
        <p14:creationId xmlns:p14="http://schemas.microsoft.com/office/powerpoint/2010/main" val="3252955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9A5F74FF-E3EB-429F-9066-DA669D5007AF}" type="datetimeFigureOut">
              <a:rPr lang="de-DE" smtClean="0"/>
              <a:t>15.12.25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A2BC931-E8FC-4067-9BA9-45F8D0E9643C}" type="slidenum">
              <a:rPr lang="de-DE" smtClean="0"/>
              <a:t>‹Nr.›</a:t>
            </a:fld>
            <a:endParaRPr lang="de-DE"/>
          </a:p>
        </p:txBody>
      </p:sp>
    </p:spTree>
    <p:extLst>
      <p:ext uri="{BB962C8B-B14F-4D97-AF65-F5344CB8AC3E}">
        <p14:creationId xmlns:p14="http://schemas.microsoft.com/office/powerpoint/2010/main" val="3079642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9A5F74FF-E3EB-429F-9066-DA669D5007AF}" type="datetimeFigureOut">
              <a:rPr lang="de-DE" smtClean="0"/>
              <a:pPr/>
              <a:t>15.12.25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A2BC931-E8FC-4067-9BA9-45F8D0E9643C}" type="slidenum">
              <a:rPr lang="de-DE" smtClean="0"/>
              <a:pPr/>
              <a:t>‹Nr.›</a:t>
            </a:fld>
            <a:endParaRPr lang="de-DE"/>
          </a:p>
        </p:txBody>
      </p:sp>
    </p:spTree>
    <p:extLst>
      <p:ext uri="{BB962C8B-B14F-4D97-AF65-F5344CB8AC3E}">
        <p14:creationId xmlns:p14="http://schemas.microsoft.com/office/powerpoint/2010/main" val="1239019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A5F74FF-E3EB-429F-9066-DA669D5007AF}" type="datetimeFigureOut">
              <a:rPr lang="de-DE" smtClean="0"/>
              <a:t>15.12.25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A2BC931-E8FC-4067-9BA9-45F8D0E9643C}" type="slidenum">
              <a:rPr lang="de-DE" smtClean="0"/>
              <a:t>‹Nr.›</a:t>
            </a:fld>
            <a:endParaRPr lang="de-DE"/>
          </a:p>
        </p:txBody>
      </p:sp>
    </p:spTree>
    <p:extLst>
      <p:ext uri="{BB962C8B-B14F-4D97-AF65-F5344CB8AC3E}">
        <p14:creationId xmlns:p14="http://schemas.microsoft.com/office/powerpoint/2010/main" val="785500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OM-Vision">
    <p:spTree>
      <p:nvGrpSpPr>
        <p:cNvPr id="1" name=""/>
        <p:cNvGrpSpPr/>
        <p:nvPr/>
      </p:nvGrpSpPr>
      <p:grpSpPr>
        <a:xfrm>
          <a:off x="0" y="0"/>
          <a:ext cx="0" cy="0"/>
          <a:chOff x="0" y="0"/>
          <a:chExt cx="0" cy="0"/>
        </a:xfrm>
      </p:grpSpPr>
      <p:pic>
        <p:nvPicPr>
          <p:cNvPr id="2" name="Bild 1"/>
          <p:cNvPicPr>
            <a:picLocks noChangeAspect="1"/>
          </p:cNvPicPr>
          <p:nvPr userDrawn="1"/>
        </p:nvPicPr>
        <p:blipFill rotWithShape="1">
          <a:blip r:embed="rId2" cstate="screen">
            <a:extLst>
              <a:ext uri="{28A0092B-C50C-407E-A947-70E740481C1C}">
                <a14:useLocalDpi xmlns:a14="http://schemas.microsoft.com/office/drawing/2010/main"/>
              </a:ext>
            </a:extLst>
          </a:blip>
          <a:srcRect r="-37"/>
          <a:stretch/>
        </p:blipFill>
        <p:spPr>
          <a:xfrm>
            <a:off x="-1" y="-48986"/>
            <a:ext cx="12279086" cy="6906986"/>
          </a:xfrm>
          <a:prstGeom prst="rect">
            <a:avLst/>
          </a:prstGeom>
          <a:effectLst/>
        </p:spPr>
      </p:pic>
      <p:pic>
        <p:nvPicPr>
          <p:cNvPr id="29" name="OM_Vision.jpg" descr="OM_Vision.jpg"/>
          <p:cNvPicPr>
            <a:picLocks noChangeAspect="1"/>
          </p:cNvPicPr>
          <p:nvPr/>
        </p:nvPicPr>
        <p:blipFill>
          <a:blip r:embed="rId3"/>
          <a:stretch>
            <a:fillRect/>
          </a:stretch>
        </p:blipFill>
        <p:spPr>
          <a:xfrm>
            <a:off x="3815740" y="171486"/>
            <a:ext cx="4560520" cy="6515028"/>
          </a:xfrm>
          <a:prstGeom prst="rect">
            <a:avLst/>
          </a:prstGeom>
          <a:ln w="12700">
            <a:miter lim="400000"/>
          </a:ln>
          <a:effectLst>
            <a:outerShdw blurRad="292100" dist="101600" dir="3220840" rotWithShape="0">
              <a:srgbClr val="000000">
                <a:alpha val="50000"/>
              </a:srgbClr>
            </a:outerShdw>
          </a:effectLst>
        </p:spPr>
      </p:pic>
      <p:sp>
        <p:nvSpPr>
          <p:cNvPr id="3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41528120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9A5F74FF-E3EB-429F-9066-DA669D5007AF}" type="datetimeFigureOut">
              <a:rPr lang="de-DE" smtClean="0"/>
              <a:t>15.12.25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A2BC931-E8FC-4067-9BA9-45F8D0E9643C}" type="slidenum">
              <a:rPr lang="de-DE" smtClean="0"/>
              <a:t>‹Nr.›</a:t>
            </a:fld>
            <a:endParaRPr lang="de-DE"/>
          </a:p>
        </p:txBody>
      </p:sp>
    </p:spTree>
    <p:extLst>
      <p:ext uri="{BB962C8B-B14F-4D97-AF65-F5344CB8AC3E}">
        <p14:creationId xmlns:p14="http://schemas.microsoft.com/office/powerpoint/2010/main" val="3792488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9A5F74FF-E3EB-429F-9066-DA669D5007AF}" type="datetimeFigureOut">
              <a:rPr lang="de-DE" smtClean="0"/>
              <a:t>15.12.25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A2BC931-E8FC-4067-9BA9-45F8D0E9643C}" type="slidenum">
              <a:rPr lang="de-DE" smtClean="0"/>
              <a:t>‹Nr.›</a:t>
            </a:fld>
            <a:endParaRPr lang="de-DE"/>
          </a:p>
        </p:txBody>
      </p:sp>
    </p:spTree>
    <p:extLst>
      <p:ext uri="{BB962C8B-B14F-4D97-AF65-F5344CB8AC3E}">
        <p14:creationId xmlns:p14="http://schemas.microsoft.com/office/powerpoint/2010/main" val="1204619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9A5F74FF-E3EB-429F-9066-DA669D5007AF}" type="datetimeFigureOut">
              <a:rPr lang="de-DE" smtClean="0"/>
              <a:t>15.12.25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A2BC931-E8FC-4067-9BA9-45F8D0E9643C}" type="slidenum">
              <a:rPr lang="de-DE" smtClean="0"/>
              <a:t>‹Nr.›</a:t>
            </a:fld>
            <a:endParaRPr lang="de-DE"/>
          </a:p>
        </p:txBody>
      </p:sp>
    </p:spTree>
    <p:extLst>
      <p:ext uri="{BB962C8B-B14F-4D97-AF65-F5344CB8AC3E}">
        <p14:creationId xmlns:p14="http://schemas.microsoft.com/office/powerpoint/2010/main" val="958288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F74FF-E3EB-429F-9066-DA669D5007AF}" type="datetimeFigureOut">
              <a:rPr lang="de-DE" smtClean="0"/>
              <a:t>15.12.25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A2BC931-E8FC-4067-9BA9-45F8D0E9643C}" type="slidenum">
              <a:rPr lang="de-DE" smtClean="0"/>
              <a:t>‹Nr.›</a:t>
            </a:fld>
            <a:endParaRPr lang="de-DE"/>
          </a:p>
        </p:txBody>
      </p:sp>
    </p:spTree>
    <p:extLst>
      <p:ext uri="{BB962C8B-B14F-4D97-AF65-F5344CB8AC3E}">
        <p14:creationId xmlns:p14="http://schemas.microsoft.com/office/powerpoint/2010/main" val="1928774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A5F74FF-E3EB-429F-9066-DA669D5007AF}" type="datetimeFigureOut">
              <a:rPr lang="de-DE" smtClean="0"/>
              <a:t>15.12.25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A2BC931-E8FC-4067-9BA9-45F8D0E9643C}" type="slidenum">
              <a:rPr lang="de-DE" smtClean="0"/>
              <a:t>‹Nr.›</a:t>
            </a:fld>
            <a:endParaRPr lang="de-DE"/>
          </a:p>
        </p:txBody>
      </p:sp>
    </p:spTree>
    <p:extLst>
      <p:ext uri="{BB962C8B-B14F-4D97-AF65-F5344CB8AC3E}">
        <p14:creationId xmlns:p14="http://schemas.microsoft.com/office/powerpoint/2010/main" val="4037348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A5F74FF-E3EB-429F-9066-DA669D5007AF}" type="datetimeFigureOut">
              <a:rPr lang="de-DE" smtClean="0"/>
              <a:t>15.12.25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A2BC931-E8FC-4067-9BA9-45F8D0E9643C}" type="slidenum">
              <a:rPr lang="de-DE" smtClean="0"/>
              <a:t>‹Nr.›</a:t>
            </a:fld>
            <a:endParaRPr lang="de-DE"/>
          </a:p>
        </p:txBody>
      </p:sp>
    </p:spTree>
    <p:extLst>
      <p:ext uri="{BB962C8B-B14F-4D97-AF65-F5344CB8AC3E}">
        <p14:creationId xmlns:p14="http://schemas.microsoft.com/office/powerpoint/2010/main" val="3904617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9A5F74FF-E3EB-429F-9066-DA669D5007AF}" type="datetimeFigureOut">
              <a:rPr lang="de-DE" smtClean="0"/>
              <a:t>15.12.25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A2BC931-E8FC-4067-9BA9-45F8D0E9643C}" type="slidenum">
              <a:rPr lang="de-DE" smtClean="0"/>
              <a:t>‹Nr.›</a:t>
            </a:fld>
            <a:endParaRPr lang="de-DE"/>
          </a:p>
        </p:txBody>
      </p:sp>
    </p:spTree>
    <p:extLst>
      <p:ext uri="{BB962C8B-B14F-4D97-AF65-F5344CB8AC3E}">
        <p14:creationId xmlns:p14="http://schemas.microsoft.com/office/powerpoint/2010/main" val="3691397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9A5F74FF-E3EB-429F-9066-DA669D5007AF}" type="datetimeFigureOut">
              <a:rPr lang="de-DE" smtClean="0"/>
              <a:t>15.12.25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A2BC931-E8FC-4067-9BA9-45F8D0E9643C}" type="slidenum">
              <a:rPr lang="de-DE" smtClean="0"/>
              <a:t>‹Nr.›</a:t>
            </a:fld>
            <a:endParaRPr lang="de-DE"/>
          </a:p>
        </p:txBody>
      </p:sp>
    </p:spTree>
    <p:extLst>
      <p:ext uri="{BB962C8B-B14F-4D97-AF65-F5344CB8AC3E}">
        <p14:creationId xmlns:p14="http://schemas.microsoft.com/office/powerpoint/2010/main" val="83437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osses Bild mit Schlagwort">
    <p:spTree>
      <p:nvGrpSpPr>
        <p:cNvPr id="1" name=""/>
        <p:cNvGrpSpPr/>
        <p:nvPr/>
      </p:nvGrpSpPr>
      <p:grpSpPr>
        <a:xfrm>
          <a:off x="0" y="0"/>
          <a:ext cx="0" cy="0"/>
          <a:chOff x="0" y="0"/>
          <a:chExt cx="0" cy="0"/>
        </a:xfrm>
      </p:grpSpPr>
      <p:sp>
        <p:nvSpPr>
          <p:cNvPr id="74" name="Bild"/>
          <p:cNvSpPr>
            <a:spLocks noGrp="1"/>
          </p:cNvSpPr>
          <p:nvPr>
            <p:ph type="pic" idx="13"/>
          </p:nvPr>
        </p:nvSpPr>
        <p:spPr>
          <a:xfrm>
            <a:off x="237574" y="255637"/>
            <a:ext cx="11978794" cy="6163066"/>
          </a:xfrm>
          <a:prstGeom prst="rect">
            <a:avLst/>
          </a:prstGeom>
        </p:spPr>
        <p:txBody>
          <a:bodyPr lIns="91439" tIns="45719" rIns="91439" bIns="45719" anchor="t">
            <a:noAutofit/>
          </a:bodyPr>
          <a:lstStyle/>
          <a:p>
            <a:endParaRPr/>
          </a:p>
        </p:txBody>
      </p:sp>
      <p:sp>
        <p:nvSpPr>
          <p:cNvPr id="7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
        <p:nvSpPr>
          <p:cNvPr id="9" name="www.om.org"/>
          <p:cNvSpPr txBox="1"/>
          <p:nvPr userDrawn="1"/>
        </p:nvSpPr>
        <p:spPr>
          <a:xfrm>
            <a:off x="270631" y="6495145"/>
            <a:ext cx="934551" cy="256802"/>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r">
              <a:defRPr sz="2400">
                <a:solidFill>
                  <a:srgbClr val="6D6868"/>
                </a:solidFill>
              </a:defRPr>
            </a:lvl1pPr>
          </a:lstStyle>
          <a:p>
            <a:r>
              <a:rPr sz="1200"/>
              <a:t>www.om.org</a:t>
            </a:r>
          </a:p>
        </p:txBody>
      </p:sp>
      <p:sp>
        <p:nvSpPr>
          <p:cNvPr id="3" name="Textplatzhalter 2"/>
          <p:cNvSpPr>
            <a:spLocks noGrp="1"/>
          </p:cNvSpPr>
          <p:nvPr>
            <p:ph type="body" sz="quarter" idx="17" hasCustomPrompt="1"/>
          </p:nvPr>
        </p:nvSpPr>
        <p:spPr>
          <a:xfrm>
            <a:off x="1138237" y="5010150"/>
            <a:ext cx="2538413" cy="457200"/>
          </a:xfrm>
          <a:ln w="19050">
            <a:solidFill>
              <a:schemeClr val="bg1"/>
            </a:solidFill>
          </a:ln>
        </p:spPr>
        <p:txBody>
          <a:bodyPr/>
          <a:lstStyle>
            <a:lvl1pPr>
              <a:defRPr>
                <a:solidFill>
                  <a:schemeClr val="bg1"/>
                </a:solidFill>
              </a:defRPr>
            </a:lvl1pPr>
            <a:lvl3pPr>
              <a:defRPr sz="1400">
                <a:latin typeface="Lato Bold" panose="020F0502020204030203" pitchFamily="34" charset="0"/>
                <a:ea typeface="Lato Bold" panose="020F0502020204030203" pitchFamily="34" charset="0"/>
                <a:cs typeface="Lato Bold" panose="020F0502020204030203" pitchFamily="34" charset="0"/>
              </a:defRPr>
            </a:lvl3pPr>
          </a:lstStyle>
          <a:p>
            <a:pPr lvl="0"/>
            <a:r>
              <a:rPr lang="de-DE"/>
              <a:t>Test</a:t>
            </a:r>
          </a:p>
        </p:txBody>
      </p:sp>
      <p:pic>
        <p:nvPicPr>
          <p:cNvPr id="2" name="Grafik 1" descr="Ein Bild, das Logo, Grafiken, Schrift, rot enthält.&#10;&#10;Automatisch generierte Beschreibung">
            <a:extLst>
              <a:ext uri="{FF2B5EF4-FFF2-40B4-BE49-F238E27FC236}">
                <a16:creationId xmlns:a16="http://schemas.microsoft.com/office/drawing/2014/main" id="{85603381-AA3F-082F-8942-D88FE4EAB1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49453" y="5463195"/>
            <a:ext cx="1109474" cy="1395987"/>
          </a:xfrm>
          <a:prstGeom prst="rect">
            <a:avLst/>
          </a:prstGeom>
        </p:spPr>
      </p:pic>
    </p:spTree>
    <p:extLst>
      <p:ext uri="{BB962C8B-B14F-4D97-AF65-F5344CB8AC3E}">
        <p14:creationId xmlns:p14="http://schemas.microsoft.com/office/powerpoint/2010/main" val="106205957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25C9E70-F574-4648-8BAA-3D1390BDD85D}" type="datetimeFigureOut">
              <a:rPr lang="de-DE" noProof="0" smtClean="0"/>
              <a:t>15.12.25</a:t>
            </a:fld>
            <a:endParaRPr lang="de-DE" noProof="0"/>
          </a:p>
        </p:txBody>
      </p:sp>
      <p:sp>
        <p:nvSpPr>
          <p:cNvPr id="3" name="Tijdelijke aanduiding voor voettekst 2"/>
          <p:cNvSpPr>
            <a:spLocks noGrp="1"/>
          </p:cNvSpPr>
          <p:nvPr>
            <p:ph type="ftr" sz="quarter" idx="11"/>
          </p:nvPr>
        </p:nvSpPr>
        <p:spPr/>
        <p:txBody>
          <a:bodyPr/>
          <a:lstStyle/>
          <a:p>
            <a:endParaRPr lang="de-DE" noProof="0"/>
          </a:p>
        </p:txBody>
      </p:sp>
      <p:sp>
        <p:nvSpPr>
          <p:cNvPr id="4" name="Tijdelijke aanduiding voor dianummer 3"/>
          <p:cNvSpPr>
            <a:spLocks noGrp="1"/>
          </p:cNvSpPr>
          <p:nvPr>
            <p:ph type="sldNum" sz="quarter" idx="12"/>
          </p:nvPr>
        </p:nvSpPr>
        <p:spPr/>
        <p:txBody>
          <a:bodyPr/>
          <a:lstStyle/>
          <a:p>
            <a:fld id="{910B8791-CB2F-8E4B-B244-AD36EEAA644A}" type="slidenum">
              <a:rPr lang="de-DE" noProof="0" smtClean="0"/>
              <a:t>‹Nr.›</a:t>
            </a:fld>
            <a:endParaRPr lang="de-DE" noProof="0"/>
          </a:p>
        </p:txBody>
      </p:sp>
    </p:spTree>
    <p:extLst>
      <p:ext uri="{BB962C8B-B14F-4D97-AF65-F5344CB8AC3E}">
        <p14:creationId xmlns:p14="http://schemas.microsoft.com/office/powerpoint/2010/main" val="258494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6EE48A-332B-5A4E-A04E-482789D3B3A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A250FD5-0B2E-F447-A026-27BE48D697D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09D4315-D4EE-164B-BF8E-101F80099FD9}"/>
              </a:ext>
            </a:extLst>
          </p:cNvPr>
          <p:cNvSpPr>
            <a:spLocks noGrp="1"/>
          </p:cNvSpPr>
          <p:nvPr>
            <p:ph type="dt" sz="half" idx="10"/>
          </p:nvPr>
        </p:nvSpPr>
        <p:spPr/>
        <p:txBody>
          <a:bodyPr/>
          <a:lstStyle/>
          <a:p>
            <a:fld id="{514AB6A5-C7BB-E240-9A65-D3DBE8936367}" type="datetimeFigureOut">
              <a:rPr lang="nl-NL" smtClean="0"/>
              <a:t>15-12-2025</a:t>
            </a:fld>
            <a:endParaRPr lang="nl-NL"/>
          </a:p>
        </p:txBody>
      </p:sp>
      <p:sp>
        <p:nvSpPr>
          <p:cNvPr id="5" name="Tijdelijke aanduiding voor voettekst 4">
            <a:extLst>
              <a:ext uri="{FF2B5EF4-FFF2-40B4-BE49-F238E27FC236}">
                <a16:creationId xmlns:a16="http://schemas.microsoft.com/office/drawing/2014/main" id="{25B5DF63-D0AB-5541-9432-A3EF4D069D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8B2318-67BE-2543-8A2D-48DA2BDF020F}"/>
              </a:ext>
            </a:extLst>
          </p:cNvPr>
          <p:cNvSpPr>
            <a:spLocks noGrp="1"/>
          </p:cNvSpPr>
          <p:nvPr>
            <p:ph type="sldNum" sz="quarter" idx="12"/>
          </p:nvPr>
        </p:nvSpPr>
        <p:spPr/>
        <p:txBody>
          <a:bodyPr/>
          <a:lstStyle/>
          <a:p>
            <a:fld id="{F306109D-B5A4-804F-A5C6-75443BBB1AFE}" type="slidenum">
              <a:rPr lang="nl-NL" smtClean="0"/>
              <a:t>‹Nr.›</a:t>
            </a:fld>
            <a:endParaRPr lang="nl-NL"/>
          </a:p>
        </p:txBody>
      </p:sp>
    </p:spTree>
    <p:extLst>
      <p:ext uri="{BB962C8B-B14F-4D97-AF65-F5344CB8AC3E}">
        <p14:creationId xmlns:p14="http://schemas.microsoft.com/office/powerpoint/2010/main" val="397558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A8E8B-B2FE-D343-8AE7-5CAACEAB1D8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CCD0FF6-BFCE-F849-8A1E-2292A70FDD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327336D-E539-7D42-8C67-76A578389B5C}"/>
              </a:ext>
            </a:extLst>
          </p:cNvPr>
          <p:cNvSpPr>
            <a:spLocks noGrp="1"/>
          </p:cNvSpPr>
          <p:nvPr>
            <p:ph type="dt" sz="half" idx="10"/>
          </p:nvPr>
        </p:nvSpPr>
        <p:spPr/>
        <p:txBody>
          <a:bodyPr/>
          <a:lstStyle/>
          <a:p>
            <a:fld id="{514AB6A5-C7BB-E240-9A65-D3DBE8936367}" type="datetimeFigureOut">
              <a:rPr lang="nl-NL" smtClean="0"/>
              <a:t>15-12-2025</a:t>
            </a:fld>
            <a:endParaRPr lang="nl-NL"/>
          </a:p>
        </p:txBody>
      </p:sp>
      <p:sp>
        <p:nvSpPr>
          <p:cNvPr id="5" name="Tijdelijke aanduiding voor voettekst 4">
            <a:extLst>
              <a:ext uri="{FF2B5EF4-FFF2-40B4-BE49-F238E27FC236}">
                <a16:creationId xmlns:a16="http://schemas.microsoft.com/office/drawing/2014/main" id="{70E182E1-EE78-7246-A5DD-BA0010AB6AA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9D71E5-D491-3B46-AFEE-40132AC08C67}"/>
              </a:ext>
            </a:extLst>
          </p:cNvPr>
          <p:cNvSpPr>
            <a:spLocks noGrp="1"/>
          </p:cNvSpPr>
          <p:nvPr>
            <p:ph type="sldNum" sz="quarter" idx="12"/>
          </p:nvPr>
        </p:nvSpPr>
        <p:spPr/>
        <p:txBody>
          <a:bodyPr/>
          <a:lstStyle/>
          <a:p>
            <a:fld id="{F306109D-B5A4-804F-A5C6-75443BBB1AFE}" type="slidenum">
              <a:rPr lang="nl-NL" smtClean="0"/>
              <a:t>‹Nr.›</a:t>
            </a:fld>
            <a:endParaRPr lang="nl-NL"/>
          </a:p>
        </p:txBody>
      </p:sp>
    </p:spTree>
    <p:extLst>
      <p:ext uri="{BB962C8B-B14F-4D97-AF65-F5344CB8AC3E}">
        <p14:creationId xmlns:p14="http://schemas.microsoft.com/office/powerpoint/2010/main" val="78495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6EE48A-332B-5A4E-A04E-482789D3B3A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A250FD5-0B2E-F447-A026-27BE48D697D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09D4315-D4EE-164B-BF8E-101F80099FD9}"/>
              </a:ext>
            </a:extLst>
          </p:cNvPr>
          <p:cNvSpPr>
            <a:spLocks noGrp="1"/>
          </p:cNvSpPr>
          <p:nvPr>
            <p:ph type="dt" sz="half" idx="10"/>
          </p:nvPr>
        </p:nvSpPr>
        <p:spPr/>
        <p:txBody>
          <a:bodyPr/>
          <a:lstStyle/>
          <a:p>
            <a:fld id="{514AB6A5-C7BB-E240-9A65-D3DBE8936367}" type="datetimeFigureOut">
              <a:rPr lang="nl-NL" smtClean="0"/>
              <a:t>15-12-2025</a:t>
            </a:fld>
            <a:endParaRPr lang="nl-NL"/>
          </a:p>
        </p:txBody>
      </p:sp>
      <p:sp>
        <p:nvSpPr>
          <p:cNvPr id="5" name="Tijdelijke aanduiding voor voettekst 4">
            <a:extLst>
              <a:ext uri="{FF2B5EF4-FFF2-40B4-BE49-F238E27FC236}">
                <a16:creationId xmlns:a16="http://schemas.microsoft.com/office/drawing/2014/main" id="{25B5DF63-D0AB-5541-9432-A3EF4D069D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8B2318-67BE-2543-8A2D-48DA2BDF020F}"/>
              </a:ext>
            </a:extLst>
          </p:cNvPr>
          <p:cNvSpPr>
            <a:spLocks noGrp="1"/>
          </p:cNvSpPr>
          <p:nvPr>
            <p:ph type="sldNum" sz="quarter" idx="12"/>
          </p:nvPr>
        </p:nvSpPr>
        <p:spPr/>
        <p:txBody>
          <a:bodyPr/>
          <a:lstStyle/>
          <a:p>
            <a:fld id="{F306109D-B5A4-804F-A5C6-75443BBB1AFE}" type="slidenum">
              <a:rPr lang="nl-NL" smtClean="0"/>
              <a:t>‹Nr.›</a:t>
            </a:fld>
            <a:endParaRPr lang="nl-NL"/>
          </a:p>
        </p:txBody>
      </p:sp>
    </p:spTree>
    <p:extLst>
      <p:ext uri="{BB962C8B-B14F-4D97-AF65-F5344CB8AC3E}">
        <p14:creationId xmlns:p14="http://schemas.microsoft.com/office/powerpoint/2010/main" val="2735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28DD3D-934F-4C4C-AB76-753F97267B6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5EB32D8-864A-6C48-A670-8ACAA57536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BBA2EE7-899B-6342-B5AE-334C0C05D673}"/>
              </a:ext>
            </a:extLst>
          </p:cNvPr>
          <p:cNvSpPr>
            <a:spLocks noGrp="1"/>
          </p:cNvSpPr>
          <p:nvPr>
            <p:ph type="dt" sz="half" idx="10"/>
          </p:nvPr>
        </p:nvSpPr>
        <p:spPr/>
        <p:txBody>
          <a:bodyPr/>
          <a:lstStyle/>
          <a:p>
            <a:fld id="{514AB6A5-C7BB-E240-9A65-D3DBE8936367}" type="datetimeFigureOut">
              <a:rPr lang="nl-NL" smtClean="0"/>
              <a:t>15-12-2025</a:t>
            </a:fld>
            <a:endParaRPr lang="nl-NL"/>
          </a:p>
        </p:txBody>
      </p:sp>
      <p:sp>
        <p:nvSpPr>
          <p:cNvPr id="5" name="Tijdelijke aanduiding voor voettekst 4">
            <a:extLst>
              <a:ext uri="{FF2B5EF4-FFF2-40B4-BE49-F238E27FC236}">
                <a16:creationId xmlns:a16="http://schemas.microsoft.com/office/drawing/2014/main" id="{BF97E5DE-945C-7841-9452-C9B0976034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F6710E-A944-B248-AAAE-5907831A5C39}"/>
              </a:ext>
            </a:extLst>
          </p:cNvPr>
          <p:cNvSpPr>
            <a:spLocks noGrp="1"/>
          </p:cNvSpPr>
          <p:nvPr>
            <p:ph type="sldNum" sz="quarter" idx="12"/>
          </p:nvPr>
        </p:nvSpPr>
        <p:spPr/>
        <p:txBody>
          <a:bodyPr/>
          <a:lstStyle/>
          <a:p>
            <a:fld id="{F306109D-B5A4-804F-A5C6-75443BBB1AFE}" type="slidenum">
              <a:rPr lang="nl-NL" smtClean="0"/>
              <a:t>‹Nr.›</a:t>
            </a:fld>
            <a:endParaRPr lang="nl-NL"/>
          </a:p>
        </p:txBody>
      </p:sp>
    </p:spTree>
    <p:extLst>
      <p:ext uri="{BB962C8B-B14F-4D97-AF65-F5344CB8AC3E}">
        <p14:creationId xmlns:p14="http://schemas.microsoft.com/office/powerpoint/2010/main" val="107500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E704E-179C-A84C-9980-25D1AEBF905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30045B0-ED6E-064C-A0D4-A1BAAA721C4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984A060-9696-5946-B501-757AD24CD0F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40E630D-26A0-F249-8D64-CBC73C374A4C}"/>
              </a:ext>
            </a:extLst>
          </p:cNvPr>
          <p:cNvSpPr>
            <a:spLocks noGrp="1"/>
          </p:cNvSpPr>
          <p:nvPr>
            <p:ph type="dt" sz="half" idx="10"/>
          </p:nvPr>
        </p:nvSpPr>
        <p:spPr/>
        <p:txBody>
          <a:bodyPr/>
          <a:lstStyle/>
          <a:p>
            <a:fld id="{514AB6A5-C7BB-E240-9A65-D3DBE8936367}" type="datetimeFigureOut">
              <a:rPr lang="nl-NL" smtClean="0"/>
              <a:t>15-12-2025</a:t>
            </a:fld>
            <a:endParaRPr lang="nl-NL"/>
          </a:p>
        </p:txBody>
      </p:sp>
      <p:sp>
        <p:nvSpPr>
          <p:cNvPr id="6" name="Tijdelijke aanduiding voor voettekst 5">
            <a:extLst>
              <a:ext uri="{FF2B5EF4-FFF2-40B4-BE49-F238E27FC236}">
                <a16:creationId xmlns:a16="http://schemas.microsoft.com/office/drawing/2014/main" id="{FC2D83CC-98E8-FC47-AEFA-C3BA8271414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7EC06A3-C530-D144-B2AA-50C2ED29CB77}"/>
              </a:ext>
            </a:extLst>
          </p:cNvPr>
          <p:cNvSpPr>
            <a:spLocks noGrp="1"/>
          </p:cNvSpPr>
          <p:nvPr>
            <p:ph type="sldNum" sz="quarter" idx="12"/>
          </p:nvPr>
        </p:nvSpPr>
        <p:spPr/>
        <p:txBody>
          <a:bodyPr/>
          <a:lstStyle/>
          <a:p>
            <a:fld id="{F306109D-B5A4-804F-A5C6-75443BBB1AFE}" type="slidenum">
              <a:rPr lang="nl-NL" smtClean="0"/>
              <a:t>‹Nr.›</a:t>
            </a:fld>
            <a:endParaRPr lang="nl-NL"/>
          </a:p>
        </p:txBody>
      </p:sp>
    </p:spTree>
    <p:extLst>
      <p:ext uri="{BB962C8B-B14F-4D97-AF65-F5344CB8AC3E}">
        <p14:creationId xmlns:p14="http://schemas.microsoft.com/office/powerpoint/2010/main" val="29676898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2193727" y="312539"/>
            <a:ext cx="7804547" cy="151804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Titeltext</a:t>
            </a:r>
          </a:p>
        </p:txBody>
      </p:sp>
      <p:sp>
        <p:nvSpPr>
          <p:cNvPr id="3" name="Textebene 1…"/>
          <p:cNvSpPr txBox="1">
            <a:spLocks noGrp="1"/>
          </p:cNvSpPr>
          <p:nvPr>
            <p:ph type="body" idx="1"/>
          </p:nvPr>
        </p:nvSpPr>
        <p:spPr>
          <a:xfrm>
            <a:off x="2193727" y="1830586"/>
            <a:ext cx="7804547" cy="442019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5967907" y="6505277"/>
            <a:ext cx="247257" cy="255588"/>
          </a:xfrm>
          <a:prstGeom prst="rect">
            <a:avLst/>
          </a:prstGeom>
          <a:ln w="12700">
            <a:miter lim="400000"/>
          </a:ln>
        </p:spPr>
        <p:txBody>
          <a:bodyPr wrap="none" lIns="71437" tIns="71437" rIns="71437" bIns="71437">
            <a:normAutofit/>
          </a:bodyPr>
          <a:lstStyle>
            <a:lvl1pPr algn="ctr">
              <a:spcBef>
                <a:spcPts val="0"/>
              </a:spcBef>
              <a:defRPr sz="1200">
                <a:solidFill>
                  <a:srgbClr val="000000"/>
                </a:solidFill>
                <a:latin typeface="+mn-lt"/>
                <a:ea typeface="+mn-ea"/>
                <a:cs typeface="+mn-cs"/>
                <a:sym typeface="Helvetica Light"/>
              </a:defRPr>
            </a:lvl1pPr>
          </a:lstStyle>
          <a:p>
            <a:fld id="{86CB4B4D-7CA3-9044-876B-883B54F8677D}" type="slidenum">
              <a:t>‹Nr.›</a:t>
            </a:fld>
            <a:endParaRPr/>
          </a:p>
        </p:txBody>
      </p:sp>
    </p:spTree>
    <p:extLst>
      <p:ext uri="{BB962C8B-B14F-4D97-AF65-F5344CB8AC3E}">
        <p14:creationId xmlns:p14="http://schemas.microsoft.com/office/powerpoint/2010/main" val="359551935"/>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10" r:id="rId3"/>
    <p:sldLayoutId id="2147483711" r:id="rId4"/>
    <p:sldLayoutId id="2147483724" r:id="rId5"/>
  </p:sldLayoutIdLst>
  <p:transition spd="med"/>
  <p:txStyles>
    <p:titleStyle>
      <a:lvl1pPr marL="0" marR="0" indent="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Roboto Slab" charset="0"/>
          <a:ea typeface="Roboto Slab" charset="0"/>
          <a:cs typeface="Roboto Slab" charset="0"/>
          <a:sym typeface="Helvetica Light"/>
        </a:defRPr>
      </a:lvl1pPr>
      <a:lvl2pPr marL="0" marR="0" indent="1143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p:titleStyle>
    <p:bodyStyle>
      <a:lvl1pPr marL="308681" marR="0" indent="-308681" algn="l" defTabSz="410766" rtl="0" latinLnBrk="0">
        <a:lnSpc>
          <a:spcPct val="100000"/>
        </a:lnSpc>
        <a:spcBef>
          <a:spcPts val="2950"/>
        </a:spcBef>
        <a:spcAft>
          <a:spcPts val="0"/>
        </a:spcAft>
        <a:buClrTx/>
        <a:buSzPct val="75000"/>
        <a:buFontTx/>
        <a:buChar char="•"/>
        <a:tabLst/>
        <a:defRPr sz="2500" b="0" i="0" u="none" strike="noStrike" cap="all" spc="375" baseline="0">
          <a:ln>
            <a:noFill/>
          </a:ln>
          <a:solidFill>
            <a:srgbClr val="FFFFFF"/>
          </a:solidFill>
          <a:uFillTx/>
          <a:latin typeface="Lato Heavy"/>
          <a:ea typeface="Lato Heavy"/>
          <a:cs typeface="Lato Heavy"/>
          <a:sym typeface="Lato Heavy"/>
        </a:defRPr>
      </a:lvl1pPr>
      <a:lvl2pPr marL="530931" marR="0" indent="-308681" algn="l" defTabSz="410766" rtl="0" latinLnBrk="0">
        <a:lnSpc>
          <a:spcPct val="100000"/>
        </a:lnSpc>
        <a:spcBef>
          <a:spcPts val="2950"/>
        </a:spcBef>
        <a:spcAft>
          <a:spcPts val="0"/>
        </a:spcAft>
        <a:buClrTx/>
        <a:buSzPct val="75000"/>
        <a:buFontTx/>
        <a:buChar char="•"/>
        <a:tabLst/>
        <a:defRPr sz="2500" b="0" i="0" u="none" strike="noStrike" cap="all" spc="375" baseline="0">
          <a:ln>
            <a:noFill/>
          </a:ln>
          <a:solidFill>
            <a:srgbClr val="FFFFFF"/>
          </a:solidFill>
          <a:uFillTx/>
          <a:latin typeface="Lato Heavy"/>
          <a:ea typeface="Lato Heavy"/>
          <a:cs typeface="Lato Heavy"/>
          <a:sym typeface="Lato Heavy"/>
        </a:defRPr>
      </a:lvl2pPr>
      <a:lvl3pPr marL="753181" marR="0" indent="-308681" algn="l" defTabSz="410766" rtl="0" latinLnBrk="0">
        <a:lnSpc>
          <a:spcPct val="100000"/>
        </a:lnSpc>
        <a:spcBef>
          <a:spcPts val="2950"/>
        </a:spcBef>
        <a:spcAft>
          <a:spcPts val="0"/>
        </a:spcAft>
        <a:buClrTx/>
        <a:buSzPct val="75000"/>
        <a:buFontTx/>
        <a:buChar char="•"/>
        <a:tabLst/>
        <a:defRPr sz="2500" b="0" i="0" u="none" strike="noStrike" cap="all" spc="375" baseline="0">
          <a:ln>
            <a:noFill/>
          </a:ln>
          <a:solidFill>
            <a:srgbClr val="FFFFFF"/>
          </a:solidFill>
          <a:uFillTx/>
          <a:latin typeface="Lato Heavy"/>
          <a:ea typeface="Lato Heavy"/>
          <a:cs typeface="Lato Heavy"/>
          <a:sym typeface="Lato Heavy"/>
        </a:defRPr>
      </a:lvl3pPr>
      <a:lvl4pPr marL="975431" marR="0" indent="-308681" algn="l" defTabSz="410766" rtl="0" latinLnBrk="0">
        <a:lnSpc>
          <a:spcPct val="100000"/>
        </a:lnSpc>
        <a:spcBef>
          <a:spcPts val="2950"/>
        </a:spcBef>
        <a:spcAft>
          <a:spcPts val="0"/>
        </a:spcAft>
        <a:buClrTx/>
        <a:buSzPct val="75000"/>
        <a:buFontTx/>
        <a:buChar char="•"/>
        <a:tabLst/>
        <a:defRPr sz="2500" b="0" i="0" u="none" strike="noStrike" cap="all" spc="375" baseline="0">
          <a:ln>
            <a:noFill/>
          </a:ln>
          <a:solidFill>
            <a:srgbClr val="FFFFFF"/>
          </a:solidFill>
          <a:uFillTx/>
          <a:latin typeface="Lato Heavy"/>
          <a:ea typeface="Lato Heavy"/>
          <a:cs typeface="Lato Heavy"/>
          <a:sym typeface="Lato Heavy"/>
        </a:defRPr>
      </a:lvl4pPr>
      <a:lvl5pPr marL="1197681" marR="0" indent="-308681" algn="l" defTabSz="410766" rtl="0" latinLnBrk="0">
        <a:lnSpc>
          <a:spcPct val="100000"/>
        </a:lnSpc>
        <a:spcBef>
          <a:spcPts val="2950"/>
        </a:spcBef>
        <a:spcAft>
          <a:spcPts val="0"/>
        </a:spcAft>
        <a:buClrTx/>
        <a:buSzPct val="75000"/>
        <a:buFontTx/>
        <a:buChar char="•"/>
        <a:tabLst/>
        <a:defRPr sz="2500" b="0" i="0" u="none" strike="noStrike" cap="all" spc="375" baseline="0">
          <a:ln>
            <a:noFill/>
          </a:ln>
          <a:solidFill>
            <a:srgbClr val="FFFFFF"/>
          </a:solidFill>
          <a:uFillTx/>
          <a:latin typeface="Lato Heavy"/>
          <a:ea typeface="Lato Heavy"/>
          <a:cs typeface="Lato Heavy"/>
          <a:sym typeface="Lato Heavy"/>
        </a:defRPr>
      </a:lvl5pPr>
      <a:lvl6pPr marL="1419931" marR="0" indent="-308681" algn="l" defTabSz="410766" rtl="0" latinLnBrk="0">
        <a:lnSpc>
          <a:spcPct val="100000"/>
        </a:lnSpc>
        <a:spcBef>
          <a:spcPts val="2950"/>
        </a:spcBef>
        <a:spcAft>
          <a:spcPts val="0"/>
        </a:spcAft>
        <a:buClrTx/>
        <a:buSzPct val="75000"/>
        <a:buFontTx/>
        <a:buChar char="•"/>
        <a:tabLst/>
        <a:defRPr sz="2500" b="0" i="0" u="none" strike="noStrike" cap="all" spc="375" baseline="0">
          <a:ln>
            <a:noFill/>
          </a:ln>
          <a:solidFill>
            <a:srgbClr val="FFFFFF"/>
          </a:solidFill>
          <a:uFillTx/>
          <a:latin typeface="Lato Heavy"/>
          <a:ea typeface="Lato Heavy"/>
          <a:cs typeface="Lato Heavy"/>
          <a:sym typeface="Lato Heavy"/>
        </a:defRPr>
      </a:lvl6pPr>
      <a:lvl7pPr marL="1642181" marR="0" indent="-308681" algn="l" defTabSz="410766" rtl="0" latinLnBrk="0">
        <a:lnSpc>
          <a:spcPct val="100000"/>
        </a:lnSpc>
        <a:spcBef>
          <a:spcPts val="2950"/>
        </a:spcBef>
        <a:spcAft>
          <a:spcPts val="0"/>
        </a:spcAft>
        <a:buClrTx/>
        <a:buSzPct val="75000"/>
        <a:buFontTx/>
        <a:buChar char="•"/>
        <a:tabLst/>
        <a:defRPr sz="2500" b="0" i="0" u="none" strike="noStrike" cap="all" spc="375" baseline="0">
          <a:ln>
            <a:noFill/>
          </a:ln>
          <a:solidFill>
            <a:srgbClr val="FFFFFF"/>
          </a:solidFill>
          <a:uFillTx/>
          <a:latin typeface="Lato Heavy"/>
          <a:ea typeface="Lato Heavy"/>
          <a:cs typeface="Lato Heavy"/>
          <a:sym typeface="Lato Heavy"/>
        </a:defRPr>
      </a:lvl7pPr>
      <a:lvl8pPr marL="1864431" marR="0" indent="-308681" algn="l" defTabSz="410766" rtl="0" latinLnBrk="0">
        <a:lnSpc>
          <a:spcPct val="100000"/>
        </a:lnSpc>
        <a:spcBef>
          <a:spcPts val="2950"/>
        </a:spcBef>
        <a:spcAft>
          <a:spcPts val="0"/>
        </a:spcAft>
        <a:buClrTx/>
        <a:buSzPct val="75000"/>
        <a:buFontTx/>
        <a:buChar char="•"/>
        <a:tabLst/>
        <a:defRPr sz="2500" b="0" i="0" u="none" strike="noStrike" cap="all" spc="375" baseline="0">
          <a:ln>
            <a:noFill/>
          </a:ln>
          <a:solidFill>
            <a:srgbClr val="FFFFFF"/>
          </a:solidFill>
          <a:uFillTx/>
          <a:latin typeface="Lato Heavy"/>
          <a:ea typeface="Lato Heavy"/>
          <a:cs typeface="Lato Heavy"/>
          <a:sym typeface="Lato Heavy"/>
        </a:defRPr>
      </a:lvl8pPr>
      <a:lvl9pPr marL="2086681" marR="0" indent="-308681" algn="l" defTabSz="410766" rtl="0" latinLnBrk="0">
        <a:lnSpc>
          <a:spcPct val="100000"/>
        </a:lnSpc>
        <a:spcBef>
          <a:spcPts val="2950"/>
        </a:spcBef>
        <a:spcAft>
          <a:spcPts val="0"/>
        </a:spcAft>
        <a:buClrTx/>
        <a:buSzPct val="75000"/>
        <a:buFontTx/>
        <a:buChar char="•"/>
        <a:tabLst/>
        <a:defRPr sz="2500" b="0" i="0" u="none" strike="noStrike" cap="all" spc="375" baseline="0">
          <a:ln>
            <a:noFill/>
          </a:ln>
          <a:solidFill>
            <a:srgbClr val="FFFFFF"/>
          </a:solidFill>
          <a:uFillTx/>
          <a:latin typeface="Lato Heavy"/>
          <a:ea typeface="Lato Heavy"/>
          <a:cs typeface="Lato Heavy"/>
          <a:sym typeface="Lato Heavy"/>
        </a:defRPr>
      </a:lvl9pPr>
    </p:bodyStyle>
    <p:otherStyle>
      <a:lvl1pPr marL="0" marR="0" indent="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ctr" defTabSz="41076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1E2A987-E774-394E-BE91-5454B9476F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98297B7-0D50-1D47-98F9-55B907453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9977F26-029B-DD4B-B172-DBB2393F8D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AB6A5-C7BB-E240-9A65-D3DBE8936367}" type="datetimeFigureOut">
              <a:rPr lang="nl-NL" smtClean="0"/>
              <a:t>15-12-2025</a:t>
            </a:fld>
            <a:endParaRPr lang="nl-NL"/>
          </a:p>
        </p:txBody>
      </p:sp>
      <p:sp>
        <p:nvSpPr>
          <p:cNvPr id="5" name="Tijdelijke aanduiding voor voettekst 4">
            <a:extLst>
              <a:ext uri="{FF2B5EF4-FFF2-40B4-BE49-F238E27FC236}">
                <a16:creationId xmlns:a16="http://schemas.microsoft.com/office/drawing/2014/main" id="{11181C8A-629B-7F45-8366-A39D646A6A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B672F0C-9264-2B4C-B281-E35AC515BF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6109D-B5A4-804F-A5C6-75443BBB1AFE}" type="slidenum">
              <a:rPr lang="nl-NL" smtClean="0"/>
              <a:t>‹Nr.›</a:t>
            </a:fld>
            <a:endParaRPr lang="nl-NL"/>
          </a:p>
        </p:txBody>
      </p:sp>
    </p:spTree>
    <p:extLst>
      <p:ext uri="{BB962C8B-B14F-4D97-AF65-F5344CB8AC3E}">
        <p14:creationId xmlns:p14="http://schemas.microsoft.com/office/powerpoint/2010/main" val="25243512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F74FF-E3EB-429F-9066-DA669D5007AF}" type="datetimeFigureOut">
              <a:rPr lang="de-DE" smtClean="0"/>
              <a:t>15.12.25</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BC931-E8FC-4067-9BA9-45F8D0E9643C}" type="slidenum">
              <a:rPr lang="de-DE" smtClean="0"/>
              <a:t>‹Nr.›</a:t>
            </a:fld>
            <a:endParaRPr lang="de-DE"/>
          </a:p>
        </p:txBody>
      </p:sp>
      <p:pic>
        <p:nvPicPr>
          <p:cNvPr id="7" name="Grafik 6" descr="Ein Bild, das Zeichnung enthält.&#10;&#10;Automatisch generierte Beschreibung">
            <a:extLst>
              <a:ext uri="{FF2B5EF4-FFF2-40B4-BE49-F238E27FC236}">
                <a16:creationId xmlns:a16="http://schemas.microsoft.com/office/drawing/2014/main" id="{66B60E15-3A3F-4600-9D6A-5C4B2064207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459111" y="-26364"/>
            <a:ext cx="1106871" cy="1394897"/>
          </a:xfrm>
          <a:prstGeom prst="rect">
            <a:avLst/>
          </a:prstGeom>
        </p:spPr>
      </p:pic>
    </p:spTree>
    <p:extLst>
      <p:ext uri="{BB962C8B-B14F-4D97-AF65-F5344CB8AC3E}">
        <p14:creationId xmlns:p14="http://schemas.microsoft.com/office/powerpoint/2010/main" val="238020860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5.pn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6.jpeg"/><Relationship Id="rId5" Type="http://schemas.openxmlformats.org/officeDocument/2006/relationships/image" Target="../media/image55.sv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om.org/de/entdeckerbibelkurs" TargetMode="External"/><Relationship Id="rId7" Type="http://schemas.openxmlformats.org/officeDocument/2006/relationships/image" Target="../media/image55.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8.jpe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60.jpe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12"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sv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5.png"/><Relationship Id="rId7"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1.png"/><Relationship Id="rId11" Type="http://schemas.microsoft.com/office/2007/relationships/hdphoto" Target="../media/hdphoto1.wdp"/><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e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1.pn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2.png"/><Relationship Id="rId7"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31.png"/><Relationship Id="rId4" Type="http://schemas.openxmlformats.org/officeDocument/2006/relationships/image" Target="../media/image43.jpe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24384000" cy="13716000"/>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24384000" cy="13716000"/>
            </a:xfrm>
            <a:prstGeom prst="rect">
              <a:avLst/>
            </a:prstGeom>
          </p:spPr>
        </p:pic>
      </p:grpSp>
      <p:sp>
        <p:nvSpPr>
          <p:cNvPr id="4" name="TextBox 4"/>
          <p:cNvSpPr txBox="1"/>
          <p:nvPr/>
        </p:nvSpPr>
        <p:spPr>
          <a:xfrm>
            <a:off x="953867" y="486053"/>
            <a:ext cx="6069995" cy="2693045"/>
          </a:xfrm>
          <a:prstGeom prst="rect">
            <a:avLst/>
          </a:prstGeom>
        </p:spPr>
        <p:txBody>
          <a:bodyPr wrap="square" lIns="0" tIns="0" rIns="0" bIns="0" rtlCol="0" anchor="t">
            <a:spAutoFit/>
          </a:bodyPr>
          <a:lstStyle/>
          <a:p>
            <a:pPr>
              <a:lnSpc>
                <a:spcPts val="6980"/>
              </a:lnSpc>
            </a:pPr>
            <a:r>
              <a:rPr lang="de-DE" sz="6346" noProof="0" dirty="0">
                <a:solidFill>
                  <a:srgbClr val="D22630"/>
                </a:solidFill>
                <a:latin typeface="Roboto Slab"/>
                <a:ea typeface="Roboto Slab"/>
                <a:cs typeface="Roboto Slab"/>
                <a:sym typeface="Roboto Slab"/>
              </a:rPr>
              <a:t>Logos Hope</a:t>
            </a:r>
          </a:p>
          <a:p>
            <a:pPr>
              <a:lnSpc>
                <a:spcPts val="6980"/>
              </a:lnSpc>
            </a:pPr>
            <a:r>
              <a:rPr lang="de-DE" sz="6346" noProof="0" dirty="0">
                <a:solidFill>
                  <a:srgbClr val="D22630"/>
                </a:solidFill>
                <a:latin typeface="Roboto Slab"/>
                <a:ea typeface="Roboto Slab"/>
                <a:cs typeface="Roboto Slab"/>
                <a:sym typeface="Roboto Slab"/>
              </a:rPr>
              <a:t>in Hamburg</a:t>
            </a:r>
          </a:p>
          <a:p>
            <a:pPr>
              <a:lnSpc>
                <a:spcPts val="6980"/>
              </a:lnSpc>
            </a:pPr>
            <a:r>
              <a:rPr lang="de-DE" sz="6346" noProof="0" dirty="0">
                <a:solidFill>
                  <a:srgbClr val="D22630"/>
                </a:solidFill>
                <a:latin typeface="Roboto Slab"/>
                <a:ea typeface="Roboto Slab"/>
                <a:cs typeface="Roboto Slab"/>
                <a:sym typeface="Roboto Slab"/>
              </a:rPr>
              <a:t>4.-14.6.2026</a:t>
            </a:r>
          </a:p>
        </p:txBody>
      </p:sp>
      <p:sp>
        <p:nvSpPr>
          <p:cNvPr id="5" name="Freeform 5"/>
          <p:cNvSpPr/>
          <p:nvPr/>
        </p:nvSpPr>
        <p:spPr>
          <a:xfrm>
            <a:off x="11506200" y="6172200"/>
            <a:ext cx="415525" cy="415525"/>
          </a:xfrm>
          <a:custGeom>
            <a:avLst/>
            <a:gdLst/>
            <a:ahLst/>
            <a:cxnLst/>
            <a:rect l="l" t="t" r="r" b="b"/>
            <a:pathLst>
              <a:path w="623288" h="623288">
                <a:moveTo>
                  <a:pt x="0" y="0"/>
                </a:moveTo>
                <a:lnTo>
                  <a:pt x="623288" y="0"/>
                </a:lnTo>
                <a:lnTo>
                  <a:pt x="623288" y="623288"/>
                </a:lnTo>
                <a:lnTo>
                  <a:pt x="0" y="62328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de-DE" sz="1200" noProof="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D262D-3270-5ED1-4E5A-CB2F525D2D0B}"/>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7358B095-940B-D2C8-7E0F-EBF41E79C772}"/>
              </a:ext>
            </a:extLst>
          </p:cNvPr>
          <p:cNvGrpSpPr>
            <a:grpSpLocks noChangeAspect="1"/>
          </p:cNvGrpSpPr>
          <p:nvPr/>
        </p:nvGrpSpPr>
        <p:grpSpPr>
          <a:xfrm>
            <a:off x="268068" y="312746"/>
            <a:ext cx="11655865" cy="6232510"/>
            <a:chOff x="0" y="0"/>
            <a:chExt cx="23311731" cy="12465019"/>
          </a:xfrm>
        </p:grpSpPr>
        <p:sp>
          <p:nvSpPr>
            <p:cNvPr id="16" name="AutoShape 3">
              <a:extLst>
                <a:ext uri="{FF2B5EF4-FFF2-40B4-BE49-F238E27FC236}">
                  <a16:creationId xmlns:a16="http://schemas.microsoft.com/office/drawing/2014/main" id="{7B8CCC7E-B4EE-5842-4CE2-70237840BA94}"/>
                </a:ext>
              </a:extLst>
            </p:cNvPr>
            <p:cNvSpPr/>
            <p:nvPr/>
          </p:nvSpPr>
          <p:spPr>
            <a:xfrm>
              <a:off x="0" y="0"/>
              <a:ext cx="23311731" cy="12465019"/>
            </a:xfrm>
            <a:prstGeom prst="rect">
              <a:avLst/>
            </a:prstGeom>
            <a:solidFill>
              <a:srgbClr val="D9D9D9"/>
            </a:solidFill>
          </p:spPr>
          <p:txBody>
            <a:bodyPr/>
            <a:lstStyle/>
            <a:p>
              <a:endParaRPr lang="de-DE" sz="1200" noProof="0" dirty="0"/>
            </a:p>
          </p:txBody>
        </p:sp>
      </p:grpSp>
      <p:sp>
        <p:nvSpPr>
          <p:cNvPr id="32" name="Rechteck 31">
            <a:extLst>
              <a:ext uri="{FF2B5EF4-FFF2-40B4-BE49-F238E27FC236}">
                <a16:creationId xmlns:a16="http://schemas.microsoft.com/office/drawing/2014/main" id="{7B86C8E0-7101-B894-8F97-9FAE05128960}"/>
              </a:ext>
            </a:extLst>
          </p:cNvPr>
          <p:cNvSpPr/>
          <p:nvPr/>
        </p:nvSpPr>
        <p:spPr>
          <a:xfrm>
            <a:off x="-1" y="0"/>
            <a:ext cx="4005943" cy="6858000"/>
          </a:xfrm>
          <a:prstGeom prst="rect">
            <a:avLst/>
          </a:prstGeom>
          <a:solidFill>
            <a:srgbClr val="D22730">
              <a:alpha val="9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5" name="Titel 1">
            <a:extLst>
              <a:ext uri="{FF2B5EF4-FFF2-40B4-BE49-F238E27FC236}">
                <a16:creationId xmlns:a16="http://schemas.microsoft.com/office/drawing/2014/main" id="{8F66E1AA-FCC3-F2B6-CA72-D9F32DD3ABBA}"/>
              </a:ext>
            </a:extLst>
          </p:cNvPr>
          <p:cNvSpPr txBox="1">
            <a:spLocks/>
          </p:cNvSpPr>
          <p:nvPr/>
        </p:nvSpPr>
        <p:spPr>
          <a:xfrm>
            <a:off x="348143" y="1504180"/>
            <a:ext cx="3610506" cy="4606333"/>
          </a:xfrm>
          <a:prstGeom prst="rect">
            <a:avLst/>
          </a:prstGeom>
        </p:spPr>
        <p:txBody>
          <a:bodyPr anchor="t">
            <a:noAutofit/>
          </a:bodyPr>
          <a:lstStyle>
            <a:lvl1pPr marL="0" marR="0" indent="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Roboto Slab" charset="0"/>
                <a:ea typeface="Roboto Slab" charset="0"/>
                <a:cs typeface="Roboto Slab" charset="0"/>
                <a:sym typeface="Helvetica Light"/>
              </a:defRPr>
            </a:lvl1pPr>
            <a:lvl2pPr marL="0" marR="0" indent="1143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lgn="l"/>
            <a:endParaRPr lang="de-DE" sz="4000" b="1" kern="0" noProof="0" dirty="0">
              <a:solidFill>
                <a:schemeClr val="bg1"/>
              </a:solidFill>
              <a:latin typeface="Roboto Slab" pitchFamily="2" charset="0"/>
              <a:ea typeface="Roboto Slab" pitchFamily="2" charset="0"/>
            </a:endParaRPr>
          </a:p>
        </p:txBody>
      </p:sp>
      <p:sp>
        <p:nvSpPr>
          <p:cNvPr id="11" name="Textfeld 10">
            <a:extLst>
              <a:ext uri="{FF2B5EF4-FFF2-40B4-BE49-F238E27FC236}">
                <a16:creationId xmlns:a16="http://schemas.microsoft.com/office/drawing/2014/main" id="{C4F25B65-47CA-5A38-5CAF-B22341EA799B}"/>
              </a:ext>
            </a:extLst>
          </p:cNvPr>
          <p:cNvSpPr txBox="1"/>
          <p:nvPr/>
        </p:nvSpPr>
        <p:spPr>
          <a:xfrm>
            <a:off x="4395451" y="4360119"/>
            <a:ext cx="7171239" cy="2185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DE" sz="1700" noProof="0" dirty="0">
                <a:solidFill>
                  <a:srgbClr val="000002"/>
                </a:solidFill>
                <a:latin typeface="Lato" panose="020F0502020204030203" pitchFamily="34" charset="0"/>
              </a:rPr>
              <a:t>Täglich engagieren sich Besatzungsmitglieder einerseits in vielfältigen </a:t>
            </a:r>
            <a:r>
              <a:rPr lang="de-DE" sz="1700" noProof="0" dirty="0">
                <a:solidFill>
                  <a:schemeClr val="bg1"/>
                </a:solidFill>
                <a:highlight>
                  <a:srgbClr val="808080"/>
                </a:highlight>
                <a:latin typeface="Lato" panose="020F0502020204030203" pitchFamily="34" charset="0"/>
              </a:rPr>
              <a:t>diakonischen und missionarischen Einsätzen an Land</a:t>
            </a:r>
            <a:r>
              <a:rPr lang="de-DE" sz="1700" noProof="0" dirty="0">
                <a:solidFill>
                  <a:srgbClr val="000002"/>
                </a:solidFill>
                <a:latin typeface="Lato" panose="020F0502020204030203" pitchFamily="34" charset="0"/>
              </a:rPr>
              <a:t> – etwa durch Besuche bei obdachlosen oder inhaftierten Menschen. Zusätzlich besuchen Mitglieder der Schiffsbesatzung verschiedene christliche Gruppen zum Austausch, Training oder zur Mobilisierung. Diese Einsätze geschehen immer in </a:t>
            </a:r>
            <a:r>
              <a:rPr lang="de-DE" sz="1700" noProof="0" dirty="0">
                <a:solidFill>
                  <a:schemeClr val="bg1"/>
                </a:solidFill>
                <a:highlight>
                  <a:srgbClr val="808080"/>
                </a:highlight>
                <a:latin typeface="Lato" panose="020F0502020204030203" pitchFamily="34" charset="0"/>
              </a:rPr>
              <a:t>enger Zusammenarbeit mit lokalen Initiativen</a:t>
            </a:r>
            <a:r>
              <a:rPr lang="de-DE" sz="1700" noProof="0">
                <a:solidFill>
                  <a:srgbClr val="000002"/>
                </a:solidFill>
                <a:latin typeface="Lato" panose="020F0502020204030203" pitchFamily="34" charset="0"/>
              </a:rPr>
              <a:t>. </a:t>
            </a:r>
          </a:p>
          <a:p>
            <a:r>
              <a:rPr lang="de-DE" sz="1700" noProof="0">
                <a:solidFill>
                  <a:srgbClr val="000002"/>
                </a:solidFill>
                <a:latin typeface="Lato" panose="020F0502020204030203" pitchFamily="34" charset="0"/>
              </a:rPr>
              <a:t>Unter </a:t>
            </a:r>
            <a:r>
              <a:rPr lang="de-DE" sz="1700" noProof="0" dirty="0">
                <a:solidFill>
                  <a:srgbClr val="000002"/>
                </a:solidFill>
                <a:latin typeface="Lato" panose="020F0502020204030203" pitchFamily="34" charset="0"/>
              </a:rPr>
              <a:t>der Woche sind täglich rund 30 Personen im Einsatz, an Wochenenden bis zu 100.</a:t>
            </a:r>
          </a:p>
        </p:txBody>
      </p:sp>
      <p:sp>
        <p:nvSpPr>
          <p:cNvPr id="4" name="Tekstvak 3">
            <a:extLst>
              <a:ext uri="{FF2B5EF4-FFF2-40B4-BE49-F238E27FC236}">
                <a16:creationId xmlns:a16="http://schemas.microsoft.com/office/drawing/2014/main" id="{95E237AB-5D71-0F06-0414-340DA43EF9FC}"/>
              </a:ext>
            </a:extLst>
          </p:cNvPr>
          <p:cNvSpPr txBox="1"/>
          <p:nvPr/>
        </p:nvSpPr>
        <p:spPr>
          <a:xfrm>
            <a:off x="558800" y="400050"/>
            <a:ext cx="302260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00" b="1" u="none" strike="noStrike" kern="1200" cap="none" spc="60" normalizeH="0" baseline="0" noProof="0" dirty="0">
                <a:ln>
                  <a:noFill/>
                </a:ln>
                <a:solidFill>
                  <a:prstClr val="white"/>
                </a:solidFill>
                <a:effectLst/>
                <a:uLnTx/>
                <a:uFillTx/>
                <a:latin typeface="Lato Black" panose="020F0502020204030203" pitchFamily="34" charset="77"/>
                <a:ea typeface="+mn-ea"/>
                <a:cs typeface="+mn-cs"/>
              </a:rPr>
              <a:t>AKTIVITÄTEN AN LAND</a:t>
            </a:r>
          </a:p>
        </p:txBody>
      </p:sp>
      <p:sp>
        <p:nvSpPr>
          <p:cNvPr id="7" name="Titel 1">
            <a:extLst>
              <a:ext uri="{FF2B5EF4-FFF2-40B4-BE49-F238E27FC236}">
                <a16:creationId xmlns:a16="http://schemas.microsoft.com/office/drawing/2014/main" id="{81E7D7E2-B112-9429-AC2C-C9BA57CCBB5D}"/>
              </a:ext>
            </a:extLst>
          </p:cNvPr>
          <p:cNvSpPr txBox="1">
            <a:spLocks/>
          </p:cNvSpPr>
          <p:nvPr/>
        </p:nvSpPr>
        <p:spPr>
          <a:xfrm>
            <a:off x="552449" y="1057275"/>
            <a:ext cx="3062145" cy="2938629"/>
          </a:xfrm>
          <a:prstGeom prst="rect">
            <a:avLst/>
          </a:prstGeom>
        </p:spPr>
        <p:txBody>
          <a:bodyPr anchor="t">
            <a:noAutofit/>
          </a:bodyPr>
          <a:lstStyle>
            <a:lvl1pPr marL="0" marR="0" indent="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Roboto Slab" charset="0"/>
                <a:ea typeface="Roboto Slab" charset="0"/>
                <a:cs typeface="Roboto Slab" charset="0"/>
                <a:sym typeface="Helvetica Light"/>
              </a:defRPr>
            </a:lvl1pPr>
            <a:lvl2pPr marL="0" marR="0" indent="1143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lgn="l"/>
            <a:r>
              <a:rPr lang="de-DE" sz="4500" b="1" kern="0" noProof="0" dirty="0">
                <a:solidFill>
                  <a:schemeClr val="bg1"/>
                </a:solidFill>
                <a:latin typeface="Roboto Slab"/>
                <a:ea typeface="Roboto Slab" pitchFamily="2" charset="0"/>
              </a:rPr>
              <a:t>Schiffs-besatzung </a:t>
            </a:r>
          </a:p>
          <a:p>
            <a:pPr algn="l"/>
            <a:r>
              <a:rPr lang="de-DE" sz="4500" b="1" kern="0" noProof="0" dirty="0">
                <a:solidFill>
                  <a:schemeClr val="bg1"/>
                </a:solidFill>
                <a:latin typeface="Roboto Slab"/>
                <a:ea typeface="Roboto Slab" pitchFamily="2" charset="0"/>
              </a:rPr>
              <a:t>an Land</a:t>
            </a:r>
          </a:p>
        </p:txBody>
      </p:sp>
      <p:pic>
        <p:nvPicPr>
          <p:cNvPr id="28" name="Grafik 27" descr="Ein Bild, das Zeichnung enthält.&#10;&#10;Automatisch generierte Beschreibung">
            <a:extLst>
              <a:ext uri="{FF2B5EF4-FFF2-40B4-BE49-F238E27FC236}">
                <a16:creationId xmlns:a16="http://schemas.microsoft.com/office/drawing/2014/main" id="{816773AF-EE06-2685-AC94-7AB2FF584A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9111" y="-26364"/>
            <a:ext cx="1106871" cy="1394897"/>
          </a:xfrm>
          <a:prstGeom prst="rect">
            <a:avLst/>
          </a:prstGeom>
        </p:spPr>
      </p:pic>
      <p:grpSp>
        <p:nvGrpSpPr>
          <p:cNvPr id="63" name="Gruppieren 62">
            <a:extLst>
              <a:ext uri="{FF2B5EF4-FFF2-40B4-BE49-F238E27FC236}">
                <a16:creationId xmlns:a16="http://schemas.microsoft.com/office/drawing/2014/main" id="{45620619-6523-BEB9-E278-16CCFB5D64B5}"/>
              </a:ext>
            </a:extLst>
          </p:cNvPr>
          <p:cNvGrpSpPr/>
          <p:nvPr/>
        </p:nvGrpSpPr>
        <p:grpSpPr>
          <a:xfrm rot="641754">
            <a:off x="1072398" y="4111826"/>
            <a:ext cx="1922629" cy="2359396"/>
            <a:chOff x="-4676999" y="3995904"/>
            <a:chExt cx="2052000" cy="2484000"/>
          </a:xfrm>
        </p:grpSpPr>
        <p:sp>
          <p:nvSpPr>
            <p:cNvPr id="53" name="Freeform 10">
              <a:extLst>
                <a:ext uri="{FF2B5EF4-FFF2-40B4-BE49-F238E27FC236}">
                  <a16:creationId xmlns:a16="http://schemas.microsoft.com/office/drawing/2014/main" id="{AF288C08-2E12-B397-F82C-0C68ACFD1F55}"/>
                </a:ext>
              </a:extLst>
            </p:cNvPr>
            <p:cNvSpPr/>
            <p:nvPr/>
          </p:nvSpPr>
          <p:spPr>
            <a:xfrm>
              <a:off x="-4676999" y="3995904"/>
              <a:ext cx="2052000" cy="2484000"/>
            </a:xfrm>
            <a:custGeom>
              <a:avLst/>
              <a:gdLst/>
              <a:ahLst/>
              <a:cxnLst/>
              <a:rect l="l" t="t" r="r" b="b"/>
              <a:pathLst>
                <a:path w="4378091" h="5363664">
                  <a:moveTo>
                    <a:pt x="0" y="0"/>
                  </a:moveTo>
                  <a:lnTo>
                    <a:pt x="4378091" y="0"/>
                  </a:lnTo>
                  <a:lnTo>
                    <a:pt x="4378091" y="5363664"/>
                  </a:lnTo>
                  <a:lnTo>
                    <a:pt x="0" y="5363664"/>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de-DE" sz="1200" noProof="0" dirty="0">
                <a:latin typeface="Lato" panose="020F0502020204030203" pitchFamily="34" charset="0"/>
              </a:endParaRPr>
            </a:p>
          </p:txBody>
        </p:sp>
        <p:sp>
          <p:nvSpPr>
            <p:cNvPr id="54" name="TextBox 30">
              <a:extLst>
                <a:ext uri="{FF2B5EF4-FFF2-40B4-BE49-F238E27FC236}">
                  <a16:creationId xmlns:a16="http://schemas.microsoft.com/office/drawing/2014/main" id="{39B2E9B7-05DB-E3E6-84C8-F1B645DCD820}"/>
                </a:ext>
              </a:extLst>
            </p:cNvPr>
            <p:cNvSpPr txBox="1"/>
            <p:nvPr/>
          </p:nvSpPr>
          <p:spPr>
            <a:xfrm>
              <a:off x="-4615002" y="5974142"/>
              <a:ext cx="1953748" cy="364535"/>
            </a:xfrm>
            <a:prstGeom prst="rect">
              <a:avLst/>
            </a:prstGeom>
          </p:spPr>
          <p:txBody>
            <a:bodyPr wrap="square" lIns="0" tIns="0" rIns="0" bIns="0" rtlCol="0" anchor="t">
              <a:spAutoFit/>
            </a:bodyPr>
            <a:lstStyle/>
            <a:p>
              <a:pPr algn="ctr">
                <a:lnSpc>
                  <a:spcPts val="2664"/>
                </a:lnSpc>
                <a:spcBef>
                  <a:spcPct val="0"/>
                </a:spcBef>
              </a:pPr>
              <a:r>
                <a:rPr lang="de-DE" sz="1600" noProof="0" dirty="0">
                  <a:solidFill>
                    <a:srgbClr val="000000"/>
                  </a:solidFill>
                  <a:latin typeface="Lato" panose="020F0502020204030203" pitchFamily="34" charset="0"/>
                  <a:ea typeface="Biro Script Plus"/>
                  <a:cs typeface="Biro Script Plus"/>
                  <a:sym typeface="Biro Script Plus"/>
                </a:rPr>
                <a:t>Besuch an Schulen</a:t>
              </a:r>
              <a:r>
                <a:rPr lang="de-DE" sz="2400" noProof="0" dirty="0">
                  <a:solidFill>
                    <a:srgbClr val="000000"/>
                  </a:solidFill>
                  <a:latin typeface="Lato" panose="020F0502020204030203" pitchFamily="34" charset="0"/>
                  <a:ea typeface="Biro Script Plus"/>
                  <a:cs typeface="Biro Script Plus"/>
                  <a:sym typeface="Biro Script Plus"/>
                </a:rPr>
                <a:t>  </a:t>
              </a:r>
            </a:p>
          </p:txBody>
        </p:sp>
        <p:pic>
          <p:nvPicPr>
            <p:cNvPr id="40" name="Grafik 39">
              <a:extLst>
                <a:ext uri="{FF2B5EF4-FFF2-40B4-BE49-F238E27FC236}">
                  <a16:creationId xmlns:a16="http://schemas.microsoft.com/office/drawing/2014/main" id="{0FAA8216-744E-F748-4956-F4CC5B6013C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537536" y="4131615"/>
              <a:ext cx="1800000" cy="1802768"/>
            </a:xfrm>
            <a:prstGeom prst="rect">
              <a:avLst/>
            </a:prstGeom>
          </p:spPr>
        </p:pic>
      </p:grpSp>
      <p:grpSp>
        <p:nvGrpSpPr>
          <p:cNvPr id="67" name="Gruppieren 66">
            <a:extLst>
              <a:ext uri="{FF2B5EF4-FFF2-40B4-BE49-F238E27FC236}">
                <a16:creationId xmlns:a16="http://schemas.microsoft.com/office/drawing/2014/main" id="{7E4A0808-BE09-8F93-66A1-362AB074105A}"/>
              </a:ext>
            </a:extLst>
          </p:cNvPr>
          <p:cNvGrpSpPr/>
          <p:nvPr/>
        </p:nvGrpSpPr>
        <p:grpSpPr>
          <a:xfrm rot="21383013">
            <a:off x="7450914" y="560606"/>
            <a:ext cx="2061409" cy="2484000"/>
            <a:chOff x="-316316" y="6992161"/>
            <a:chExt cx="2061409" cy="2484000"/>
          </a:xfrm>
        </p:grpSpPr>
        <p:sp>
          <p:nvSpPr>
            <p:cNvPr id="59" name="Freeform 10">
              <a:extLst>
                <a:ext uri="{FF2B5EF4-FFF2-40B4-BE49-F238E27FC236}">
                  <a16:creationId xmlns:a16="http://schemas.microsoft.com/office/drawing/2014/main" id="{DDD69D37-3693-30F0-2949-D8B3D125F679}"/>
                </a:ext>
              </a:extLst>
            </p:cNvPr>
            <p:cNvSpPr/>
            <p:nvPr/>
          </p:nvSpPr>
          <p:spPr>
            <a:xfrm>
              <a:off x="-316316" y="6992161"/>
              <a:ext cx="2052000" cy="2484000"/>
            </a:xfrm>
            <a:custGeom>
              <a:avLst/>
              <a:gdLst/>
              <a:ahLst/>
              <a:cxnLst/>
              <a:rect l="l" t="t" r="r" b="b"/>
              <a:pathLst>
                <a:path w="4378091" h="5363664">
                  <a:moveTo>
                    <a:pt x="0" y="0"/>
                  </a:moveTo>
                  <a:lnTo>
                    <a:pt x="4378091" y="0"/>
                  </a:lnTo>
                  <a:lnTo>
                    <a:pt x="4378091" y="5363664"/>
                  </a:lnTo>
                  <a:lnTo>
                    <a:pt x="0" y="536366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de-DE" sz="1200" noProof="0" dirty="0">
                <a:latin typeface="Lato" panose="020F0502020204030203" pitchFamily="34" charset="0"/>
              </a:endParaRPr>
            </a:p>
          </p:txBody>
        </p:sp>
        <p:sp>
          <p:nvSpPr>
            <p:cNvPr id="60" name="TextBox 30">
              <a:extLst>
                <a:ext uri="{FF2B5EF4-FFF2-40B4-BE49-F238E27FC236}">
                  <a16:creationId xmlns:a16="http://schemas.microsoft.com/office/drawing/2014/main" id="{B6CFC62F-47D2-5869-5720-379A93739A5C}"/>
                </a:ext>
              </a:extLst>
            </p:cNvPr>
            <p:cNvSpPr txBox="1"/>
            <p:nvPr/>
          </p:nvSpPr>
          <p:spPr>
            <a:xfrm>
              <a:off x="-208655" y="8971034"/>
              <a:ext cx="1953748" cy="346249"/>
            </a:xfrm>
            <a:prstGeom prst="rect">
              <a:avLst/>
            </a:prstGeom>
          </p:spPr>
          <p:txBody>
            <a:bodyPr wrap="square" lIns="0" tIns="0" rIns="0" bIns="0" rtlCol="0" anchor="t">
              <a:spAutoFit/>
            </a:bodyPr>
            <a:lstStyle/>
            <a:p>
              <a:pPr algn="ctr">
                <a:lnSpc>
                  <a:spcPts val="2664"/>
                </a:lnSpc>
                <a:spcBef>
                  <a:spcPct val="0"/>
                </a:spcBef>
              </a:pPr>
              <a:r>
                <a:rPr lang="de-DE" sz="1600" noProof="0" dirty="0">
                  <a:solidFill>
                    <a:srgbClr val="000000"/>
                  </a:solidFill>
                  <a:latin typeface="Lato" panose="020F0502020204030203" pitchFamily="34" charset="0"/>
                  <a:ea typeface="Biro Script Plus"/>
                  <a:cs typeface="Biro Script Plus"/>
                  <a:sym typeface="Biro Script Plus"/>
                </a:rPr>
                <a:t>Arbeitseinsatz</a:t>
              </a:r>
              <a:r>
                <a:rPr lang="de-DE" sz="2400" noProof="0" dirty="0">
                  <a:solidFill>
                    <a:srgbClr val="000000"/>
                  </a:solidFill>
                  <a:latin typeface="Lato" panose="020F0502020204030203" pitchFamily="34" charset="0"/>
                  <a:ea typeface="Biro Script Plus"/>
                  <a:cs typeface="Biro Script Plus"/>
                  <a:sym typeface="Biro Script Plus"/>
                </a:rPr>
                <a:t>  </a:t>
              </a:r>
            </a:p>
          </p:txBody>
        </p:sp>
        <p:pic>
          <p:nvPicPr>
            <p:cNvPr id="44" name="Grafik 43">
              <a:extLst>
                <a:ext uri="{FF2B5EF4-FFF2-40B4-BE49-F238E27FC236}">
                  <a16:creationId xmlns:a16="http://schemas.microsoft.com/office/drawing/2014/main" id="{5398BB60-3A08-3A9B-5517-9CF51E88CA2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2025" y="7138143"/>
              <a:ext cx="1800000" cy="1822581"/>
            </a:xfrm>
            <a:prstGeom prst="rect">
              <a:avLst/>
            </a:prstGeom>
          </p:spPr>
        </p:pic>
      </p:grpSp>
      <p:grpSp>
        <p:nvGrpSpPr>
          <p:cNvPr id="68" name="Gruppieren 67">
            <a:extLst>
              <a:ext uri="{FF2B5EF4-FFF2-40B4-BE49-F238E27FC236}">
                <a16:creationId xmlns:a16="http://schemas.microsoft.com/office/drawing/2014/main" id="{ADC34D95-4259-4B0A-EDDF-EEF5011B1155}"/>
              </a:ext>
            </a:extLst>
          </p:cNvPr>
          <p:cNvGrpSpPr/>
          <p:nvPr/>
        </p:nvGrpSpPr>
        <p:grpSpPr>
          <a:xfrm rot="548011">
            <a:off x="9436465" y="1559002"/>
            <a:ext cx="2052000" cy="2484000"/>
            <a:chOff x="1971848" y="7012294"/>
            <a:chExt cx="2052000" cy="2484000"/>
          </a:xfrm>
        </p:grpSpPr>
        <p:sp>
          <p:nvSpPr>
            <p:cNvPr id="61" name="Freeform 10">
              <a:extLst>
                <a:ext uri="{FF2B5EF4-FFF2-40B4-BE49-F238E27FC236}">
                  <a16:creationId xmlns:a16="http://schemas.microsoft.com/office/drawing/2014/main" id="{EB69381E-4FF4-FE7F-F245-8015930AEBA7}"/>
                </a:ext>
              </a:extLst>
            </p:cNvPr>
            <p:cNvSpPr/>
            <p:nvPr/>
          </p:nvSpPr>
          <p:spPr>
            <a:xfrm>
              <a:off x="1971848" y="7012294"/>
              <a:ext cx="2052000" cy="2484000"/>
            </a:xfrm>
            <a:custGeom>
              <a:avLst/>
              <a:gdLst/>
              <a:ahLst/>
              <a:cxnLst/>
              <a:rect l="l" t="t" r="r" b="b"/>
              <a:pathLst>
                <a:path w="4378091" h="5363664">
                  <a:moveTo>
                    <a:pt x="0" y="0"/>
                  </a:moveTo>
                  <a:lnTo>
                    <a:pt x="4378091" y="0"/>
                  </a:lnTo>
                  <a:lnTo>
                    <a:pt x="4378091" y="5363664"/>
                  </a:lnTo>
                  <a:lnTo>
                    <a:pt x="0" y="536366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de-DE" sz="1200" noProof="0" dirty="0">
                <a:latin typeface="Lato" panose="020F0502020204030203" pitchFamily="34" charset="0"/>
              </a:endParaRPr>
            </a:p>
          </p:txBody>
        </p:sp>
        <p:grpSp>
          <p:nvGrpSpPr>
            <p:cNvPr id="66" name="Gruppieren 65">
              <a:extLst>
                <a:ext uri="{FF2B5EF4-FFF2-40B4-BE49-F238E27FC236}">
                  <a16:creationId xmlns:a16="http://schemas.microsoft.com/office/drawing/2014/main" id="{1D27F54F-F41E-375A-D4B5-5F02C7A20EE6}"/>
                </a:ext>
              </a:extLst>
            </p:cNvPr>
            <p:cNvGrpSpPr/>
            <p:nvPr/>
          </p:nvGrpSpPr>
          <p:grpSpPr>
            <a:xfrm>
              <a:off x="2054308" y="7148779"/>
              <a:ext cx="1953748" cy="2205030"/>
              <a:chOff x="2059220" y="7156587"/>
              <a:chExt cx="1953748" cy="2205030"/>
            </a:xfrm>
          </p:grpSpPr>
          <p:sp>
            <p:nvSpPr>
              <p:cNvPr id="62" name="TextBox 30">
                <a:extLst>
                  <a:ext uri="{FF2B5EF4-FFF2-40B4-BE49-F238E27FC236}">
                    <a16:creationId xmlns:a16="http://schemas.microsoft.com/office/drawing/2014/main" id="{7AE33FA3-307F-85F8-4328-3AE2C1050FA1}"/>
                  </a:ext>
                </a:extLst>
              </p:cNvPr>
              <p:cNvSpPr txBox="1"/>
              <p:nvPr/>
            </p:nvSpPr>
            <p:spPr>
              <a:xfrm>
                <a:off x="2059220" y="9015368"/>
                <a:ext cx="1953748" cy="346249"/>
              </a:xfrm>
              <a:prstGeom prst="rect">
                <a:avLst/>
              </a:prstGeom>
            </p:spPr>
            <p:txBody>
              <a:bodyPr wrap="square" lIns="0" tIns="0" rIns="0" bIns="0" rtlCol="0" anchor="t">
                <a:spAutoFit/>
              </a:bodyPr>
              <a:lstStyle/>
              <a:p>
                <a:pPr algn="ctr">
                  <a:lnSpc>
                    <a:spcPts val="2664"/>
                  </a:lnSpc>
                  <a:spcBef>
                    <a:spcPct val="0"/>
                  </a:spcBef>
                </a:pPr>
                <a:r>
                  <a:rPr lang="de-DE" sz="1600" noProof="0" dirty="0">
                    <a:solidFill>
                      <a:srgbClr val="000000"/>
                    </a:solidFill>
                    <a:latin typeface="Lato" panose="020F0502020204030203" pitchFamily="34" charset="0"/>
                    <a:ea typeface="Biro Script Plus"/>
                    <a:cs typeface="Biro Script Plus"/>
                    <a:sym typeface="Biro Script Plus"/>
                  </a:rPr>
                  <a:t>Randgruppen dienen</a:t>
                </a:r>
                <a:r>
                  <a:rPr lang="de-DE" sz="2400" noProof="0" dirty="0">
                    <a:solidFill>
                      <a:srgbClr val="000000"/>
                    </a:solidFill>
                    <a:latin typeface="Lato" panose="020F0502020204030203" pitchFamily="34" charset="0"/>
                    <a:ea typeface="Biro Script Plus"/>
                    <a:cs typeface="Biro Script Plus"/>
                    <a:sym typeface="Biro Script Plus"/>
                  </a:rPr>
                  <a:t>  </a:t>
                </a:r>
              </a:p>
            </p:txBody>
          </p:sp>
          <p:pic>
            <p:nvPicPr>
              <p:cNvPr id="46" name="Grafik 45">
                <a:extLst>
                  <a:ext uri="{FF2B5EF4-FFF2-40B4-BE49-F238E27FC236}">
                    <a16:creationId xmlns:a16="http://schemas.microsoft.com/office/drawing/2014/main" id="{56351E4F-3B63-958B-3153-1188DB6D640B}"/>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2116340" y="7156587"/>
                <a:ext cx="1780579" cy="1798645"/>
              </a:xfrm>
              <a:prstGeom prst="rect">
                <a:avLst/>
              </a:prstGeom>
            </p:spPr>
          </p:pic>
        </p:grpSp>
      </p:grpSp>
      <p:grpSp>
        <p:nvGrpSpPr>
          <p:cNvPr id="64" name="Gruppieren 63">
            <a:extLst>
              <a:ext uri="{FF2B5EF4-FFF2-40B4-BE49-F238E27FC236}">
                <a16:creationId xmlns:a16="http://schemas.microsoft.com/office/drawing/2014/main" id="{26D3A607-EEBE-EBD7-5B8C-6BBF77636F16}"/>
              </a:ext>
            </a:extLst>
          </p:cNvPr>
          <p:cNvGrpSpPr/>
          <p:nvPr/>
        </p:nvGrpSpPr>
        <p:grpSpPr>
          <a:xfrm rot="358947">
            <a:off x="5420754" y="1527258"/>
            <a:ext cx="2061409" cy="2484000"/>
            <a:chOff x="-4770486" y="6825475"/>
            <a:chExt cx="2061409" cy="2484000"/>
          </a:xfrm>
        </p:grpSpPr>
        <p:sp>
          <p:nvSpPr>
            <p:cNvPr id="55" name="Freeform 10">
              <a:extLst>
                <a:ext uri="{FF2B5EF4-FFF2-40B4-BE49-F238E27FC236}">
                  <a16:creationId xmlns:a16="http://schemas.microsoft.com/office/drawing/2014/main" id="{567906BB-711B-F0D9-213B-ED47237AD3D0}"/>
                </a:ext>
              </a:extLst>
            </p:cNvPr>
            <p:cNvSpPr/>
            <p:nvPr/>
          </p:nvSpPr>
          <p:spPr>
            <a:xfrm>
              <a:off x="-4770486" y="6825475"/>
              <a:ext cx="2052000" cy="2484000"/>
            </a:xfrm>
            <a:custGeom>
              <a:avLst/>
              <a:gdLst/>
              <a:ahLst/>
              <a:cxnLst/>
              <a:rect l="l" t="t" r="r" b="b"/>
              <a:pathLst>
                <a:path w="4378091" h="5363664">
                  <a:moveTo>
                    <a:pt x="0" y="0"/>
                  </a:moveTo>
                  <a:lnTo>
                    <a:pt x="4378091" y="0"/>
                  </a:lnTo>
                  <a:lnTo>
                    <a:pt x="4378091" y="5363664"/>
                  </a:lnTo>
                  <a:lnTo>
                    <a:pt x="0" y="536366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de-DE" sz="1200" noProof="0" dirty="0">
                <a:latin typeface="Lato" panose="020F0502020204030203" pitchFamily="34" charset="0"/>
              </a:endParaRPr>
            </a:p>
          </p:txBody>
        </p:sp>
        <p:sp>
          <p:nvSpPr>
            <p:cNvPr id="56" name="TextBox 30">
              <a:extLst>
                <a:ext uri="{FF2B5EF4-FFF2-40B4-BE49-F238E27FC236}">
                  <a16:creationId xmlns:a16="http://schemas.microsoft.com/office/drawing/2014/main" id="{165E2B46-70BB-9D1F-5FFF-5E97E794CF2A}"/>
                </a:ext>
              </a:extLst>
            </p:cNvPr>
            <p:cNvSpPr txBox="1"/>
            <p:nvPr/>
          </p:nvSpPr>
          <p:spPr>
            <a:xfrm>
              <a:off x="-4662825" y="8804348"/>
              <a:ext cx="1953748" cy="346249"/>
            </a:xfrm>
            <a:prstGeom prst="rect">
              <a:avLst/>
            </a:prstGeom>
          </p:spPr>
          <p:txBody>
            <a:bodyPr wrap="square" lIns="0" tIns="0" rIns="0" bIns="0" rtlCol="0" anchor="t">
              <a:spAutoFit/>
            </a:bodyPr>
            <a:lstStyle/>
            <a:p>
              <a:pPr algn="ctr">
                <a:lnSpc>
                  <a:spcPts val="2664"/>
                </a:lnSpc>
                <a:spcBef>
                  <a:spcPct val="0"/>
                </a:spcBef>
              </a:pPr>
              <a:r>
                <a:rPr lang="de-DE" sz="1600" noProof="0" dirty="0">
                  <a:solidFill>
                    <a:srgbClr val="000000"/>
                  </a:solidFill>
                  <a:latin typeface="Lato" panose="020F0502020204030203" pitchFamily="34" charset="0"/>
                  <a:ea typeface="Biro Script Plus"/>
                  <a:cs typeface="Biro Script Plus"/>
                  <a:sym typeface="Biro Script Plus"/>
                </a:rPr>
                <a:t>Straßenevents</a:t>
              </a:r>
              <a:r>
                <a:rPr lang="de-DE" sz="2400" noProof="0" dirty="0">
                  <a:solidFill>
                    <a:srgbClr val="000000"/>
                  </a:solidFill>
                  <a:latin typeface="Lato" panose="020F0502020204030203" pitchFamily="34" charset="0"/>
                  <a:ea typeface="Biro Script Plus"/>
                  <a:cs typeface="Biro Script Plus"/>
                  <a:sym typeface="Biro Script Plus"/>
                </a:rPr>
                <a:t>  </a:t>
              </a:r>
            </a:p>
          </p:txBody>
        </p:sp>
        <p:pic>
          <p:nvPicPr>
            <p:cNvPr id="48" name="Grafik 47">
              <a:extLst>
                <a:ext uri="{FF2B5EF4-FFF2-40B4-BE49-F238E27FC236}">
                  <a16:creationId xmlns:a16="http://schemas.microsoft.com/office/drawing/2014/main" id="{79A9D101-7BDC-75E2-76F8-63D9E67BD9A8}"/>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662825" y="6933804"/>
              <a:ext cx="1827709" cy="1845390"/>
            </a:xfrm>
            <a:prstGeom prst="rect">
              <a:avLst/>
            </a:prstGeom>
          </p:spPr>
        </p:pic>
      </p:grpSp>
      <p:grpSp>
        <p:nvGrpSpPr>
          <p:cNvPr id="65" name="Gruppieren 64">
            <a:extLst>
              <a:ext uri="{FF2B5EF4-FFF2-40B4-BE49-F238E27FC236}">
                <a16:creationId xmlns:a16="http://schemas.microsoft.com/office/drawing/2014/main" id="{BA946EB8-0BB6-5142-5F79-F2AE6B6BFB7B}"/>
              </a:ext>
            </a:extLst>
          </p:cNvPr>
          <p:cNvGrpSpPr/>
          <p:nvPr/>
        </p:nvGrpSpPr>
        <p:grpSpPr>
          <a:xfrm rot="21194146">
            <a:off x="3673486" y="560902"/>
            <a:ext cx="2061409" cy="2484000"/>
            <a:chOff x="-2543401" y="6825475"/>
            <a:chExt cx="2061409" cy="2484000"/>
          </a:xfrm>
        </p:grpSpPr>
        <p:sp>
          <p:nvSpPr>
            <p:cNvPr id="57" name="Freeform 10">
              <a:extLst>
                <a:ext uri="{FF2B5EF4-FFF2-40B4-BE49-F238E27FC236}">
                  <a16:creationId xmlns:a16="http://schemas.microsoft.com/office/drawing/2014/main" id="{FD4646C6-8E25-CB1D-BBE1-E61940676AE7}"/>
                </a:ext>
              </a:extLst>
            </p:cNvPr>
            <p:cNvSpPr/>
            <p:nvPr/>
          </p:nvSpPr>
          <p:spPr>
            <a:xfrm>
              <a:off x="-2543401" y="6825475"/>
              <a:ext cx="2052000" cy="2484000"/>
            </a:xfrm>
            <a:custGeom>
              <a:avLst/>
              <a:gdLst/>
              <a:ahLst/>
              <a:cxnLst/>
              <a:rect l="l" t="t" r="r" b="b"/>
              <a:pathLst>
                <a:path w="4378091" h="5363664">
                  <a:moveTo>
                    <a:pt x="0" y="0"/>
                  </a:moveTo>
                  <a:lnTo>
                    <a:pt x="4378091" y="0"/>
                  </a:lnTo>
                  <a:lnTo>
                    <a:pt x="4378091" y="5363664"/>
                  </a:lnTo>
                  <a:lnTo>
                    <a:pt x="0" y="536366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de-DE" sz="1200" noProof="0" dirty="0">
                <a:latin typeface="Lato" panose="020F0502020204030203" pitchFamily="34" charset="0"/>
              </a:endParaRPr>
            </a:p>
          </p:txBody>
        </p:sp>
        <p:sp>
          <p:nvSpPr>
            <p:cNvPr id="58" name="TextBox 30">
              <a:extLst>
                <a:ext uri="{FF2B5EF4-FFF2-40B4-BE49-F238E27FC236}">
                  <a16:creationId xmlns:a16="http://schemas.microsoft.com/office/drawing/2014/main" id="{66FFE37F-4DF0-5EC6-E96A-E1BD801639DF}"/>
                </a:ext>
              </a:extLst>
            </p:cNvPr>
            <p:cNvSpPr txBox="1"/>
            <p:nvPr/>
          </p:nvSpPr>
          <p:spPr>
            <a:xfrm>
              <a:off x="-2435740" y="8804348"/>
              <a:ext cx="1953748" cy="346249"/>
            </a:xfrm>
            <a:prstGeom prst="rect">
              <a:avLst/>
            </a:prstGeom>
          </p:spPr>
          <p:txBody>
            <a:bodyPr wrap="square" lIns="0" tIns="0" rIns="0" bIns="0" rtlCol="0" anchor="t">
              <a:spAutoFit/>
            </a:bodyPr>
            <a:lstStyle/>
            <a:p>
              <a:pPr algn="ctr">
                <a:lnSpc>
                  <a:spcPts val="2664"/>
                </a:lnSpc>
                <a:spcBef>
                  <a:spcPct val="0"/>
                </a:spcBef>
              </a:pPr>
              <a:r>
                <a:rPr lang="de-DE" sz="1600" noProof="0" dirty="0">
                  <a:solidFill>
                    <a:srgbClr val="000000"/>
                  </a:solidFill>
                  <a:latin typeface="Lato" panose="020F0502020204030203" pitchFamily="34" charset="0"/>
                  <a:ea typeface="Biro Script Plus"/>
                  <a:cs typeface="Biro Script Plus"/>
                  <a:sym typeface="Biro Script Plus"/>
                </a:rPr>
                <a:t>Sportinitiativen</a:t>
              </a:r>
              <a:r>
                <a:rPr lang="de-DE" sz="2400" noProof="0" dirty="0">
                  <a:solidFill>
                    <a:srgbClr val="000000"/>
                  </a:solidFill>
                  <a:latin typeface="Lato" panose="020F0502020204030203" pitchFamily="34" charset="0"/>
                  <a:ea typeface="Biro Script Plus"/>
                  <a:cs typeface="Biro Script Plus"/>
                  <a:sym typeface="Biro Script Plus"/>
                </a:rPr>
                <a:t>  </a:t>
              </a:r>
            </a:p>
          </p:txBody>
        </p:sp>
        <p:pic>
          <p:nvPicPr>
            <p:cNvPr id="52" name="Grafik 51">
              <a:extLst>
                <a:ext uri="{FF2B5EF4-FFF2-40B4-BE49-F238E27FC236}">
                  <a16:creationId xmlns:a16="http://schemas.microsoft.com/office/drawing/2014/main" id="{3F1CB7C7-F354-25AB-1ECC-CA5D22686E1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408161" y="6957289"/>
              <a:ext cx="1814871" cy="1802384"/>
            </a:xfrm>
            <a:prstGeom prst="rect">
              <a:avLst/>
            </a:prstGeom>
          </p:spPr>
        </p:pic>
      </p:grpSp>
    </p:spTree>
    <p:extLst>
      <p:ext uri="{BB962C8B-B14F-4D97-AF65-F5344CB8AC3E}">
        <p14:creationId xmlns:p14="http://schemas.microsoft.com/office/powerpoint/2010/main" val="202894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2">
            <a:extLst>
              <a:ext uri="{FF2B5EF4-FFF2-40B4-BE49-F238E27FC236}">
                <a16:creationId xmlns:a16="http://schemas.microsoft.com/office/drawing/2014/main" id="{A12F2893-F808-3BF0-E6DB-6035928D8775}"/>
              </a:ext>
            </a:extLst>
          </p:cNvPr>
          <p:cNvGrpSpPr>
            <a:grpSpLocks noChangeAspect="1"/>
          </p:cNvGrpSpPr>
          <p:nvPr/>
        </p:nvGrpSpPr>
        <p:grpSpPr>
          <a:xfrm>
            <a:off x="268068" y="312746"/>
            <a:ext cx="11655865" cy="6232510"/>
            <a:chOff x="0" y="0"/>
            <a:chExt cx="23311731" cy="12465019"/>
          </a:xfrm>
        </p:grpSpPr>
        <p:sp>
          <p:nvSpPr>
            <p:cNvPr id="40" name="AutoShape 3">
              <a:extLst>
                <a:ext uri="{FF2B5EF4-FFF2-40B4-BE49-F238E27FC236}">
                  <a16:creationId xmlns:a16="http://schemas.microsoft.com/office/drawing/2014/main" id="{C8F3C167-52EC-0555-963F-E93675E5FFEC}"/>
                </a:ext>
              </a:extLst>
            </p:cNvPr>
            <p:cNvSpPr/>
            <p:nvPr/>
          </p:nvSpPr>
          <p:spPr>
            <a:xfrm>
              <a:off x="0" y="0"/>
              <a:ext cx="23311731" cy="12465019"/>
            </a:xfrm>
            <a:prstGeom prst="rect">
              <a:avLst/>
            </a:prstGeom>
            <a:solidFill>
              <a:srgbClr val="D9D9D9"/>
            </a:solidFill>
          </p:spPr>
          <p:txBody>
            <a:bodyPr/>
            <a:lstStyle/>
            <a:p>
              <a:endParaRPr lang="de-DE" sz="1200" noProof="0" dirty="0"/>
            </a:p>
          </p:txBody>
        </p:sp>
      </p:grpSp>
      <p:sp>
        <p:nvSpPr>
          <p:cNvPr id="33" name="Rechteck 32">
            <a:extLst>
              <a:ext uri="{FF2B5EF4-FFF2-40B4-BE49-F238E27FC236}">
                <a16:creationId xmlns:a16="http://schemas.microsoft.com/office/drawing/2014/main" id="{67E11CEB-796F-081C-F5AE-A04A197FE6D0}"/>
              </a:ext>
            </a:extLst>
          </p:cNvPr>
          <p:cNvSpPr/>
          <p:nvPr/>
        </p:nvSpPr>
        <p:spPr>
          <a:xfrm>
            <a:off x="-382" y="-17463"/>
            <a:ext cx="4005943" cy="6858000"/>
          </a:xfrm>
          <a:prstGeom prst="rect">
            <a:avLst/>
          </a:prstGeom>
          <a:solidFill>
            <a:srgbClr val="D22730">
              <a:alpha val="9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4" name="Titel 1">
            <a:extLst>
              <a:ext uri="{FF2B5EF4-FFF2-40B4-BE49-F238E27FC236}">
                <a16:creationId xmlns:a16="http://schemas.microsoft.com/office/drawing/2014/main" id="{0439284B-FFF9-A4EA-39BF-2E2EBABA16BE}"/>
              </a:ext>
            </a:extLst>
          </p:cNvPr>
          <p:cNvSpPr txBox="1">
            <a:spLocks/>
          </p:cNvSpPr>
          <p:nvPr/>
        </p:nvSpPr>
        <p:spPr>
          <a:xfrm>
            <a:off x="348143" y="1217451"/>
            <a:ext cx="2563116" cy="1279006"/>
          </a:xfrm>
          <a:prstGeom prst="rect">
            <a:avLst/>
          </a:prstGeom>
        </p:spPr>
        <p:txBody>
          <a:bodyPr anchor="t">
            <a:noAutofit/>
          </a:bodyPr>
          <a:lstStyle>
            <a:lvl1pPr marL="0" marR="0" indent="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Roboto Slab" charset="0"/>
                <a:ea typeface="Roboto Slab" charset="0"/>
                <a:cs typeface="Roboto Slab" charset="0"/>
                <a:sym typeface="Helvetica Light"/>
              </a:defRPr>
            </a:lvl1pPr>
            <a:lvl2pPr marL="0" marR="0" indent="1143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lgn="l"/>
            <a:endParaRPr lang="de-DE" sz="4000" b="1" kern="0" noProof="0" dirty="0">
              <a:solidFill>
                <a:schemeClr val="bg1"/>
              </a:solidFill>
              <a:latin typeface="Roboto Slab" pitchFamily="2" charset="0"/>
              <a:ea typeface="Roboto Slab" pitchFamily="2" charset="0"/>
            </a:endParaRPr>
          </a:p>
        </p:txBody>
      </p:sp>
      <p:grpSp>
        <p:nvGrpSpPr>
          <p:cNvPr id="4" name="Gruppieren 3">
            <a:extLst>
              <a:ext uri="{FF2B5EF4-FFF2-40B4-BE49-F238E27FC236}">
                <a16:creationId xmlns:a16="http://schemas.microsoft.com/office/drawing/2014/main" id="{5BE96C0C-FD48-FC66-39D1-4C17A04F07F2}"/>
              </a:ext>
            </a:extLst>
          </p:cNvPr>
          <p:cNvGrpSpPr>
            <a:grpSpLocks noChangeAspect="1"/>
          </p:cNvGrpSpPr>
          <p:nvPr/>
        </p:nvGrpSpPr>
        <p:grpSpPr>
          <a:xfrm>
            <a:off x="9112148" y="2415115"/>
            <a:ext cx="2728862" cy="4277781"/>
            <a:chOff x="8782543" y="1839781"/>
            <a:chExt cx="3244900" cy="5086727"/>
          </a:xfrm>
        </p:grpSpPr>
        <p:grpSp>
          <p:nvGrpSpPr>
            <p:cNvPr id="22" name="Group 22"/>
            <p:cNvGrpSpPr/>
            <p:nvPr/>
          </p:nvGrpSpPr>
          <p:grpSpPr>
            <a:xfrm rot="725518">
              <a:off x="8782543" y="1839781"/>
              <a:ext cx="3244900" cy="5086727"/>
              <a:chOff x="464686" y="426250"/>
              <a:chExt cx="9620736" cy="12884684"/>
            </a:xfrm>
          </p:grpSpPr>
          <p:sp>
            <p:nvSpPr>
              <p:cNvPr id="23" name="Freeform 23"/>
              <p:cNvSpPr/>
              <p:nvPr/>
            </p:nvSpPr>
            <p:spPr>
              <a:xfrm rot="21344728">
                <a:off x="464686" y="426250"/>
                <a:ext cx="9620736" cy="12884684"/>
              </a:xfrm>
              <a:custGeom>
                <a:avLst/>
                <a:gdLst/>
                <a:ahLst/>
                <a:cxnLst/>
                <a:rect l="l" t="t" r="r" b="b"/>
                <a:pathLst>
                  <a:path w="10742606" h="12884684">
                    <a:moveTo>
                      <a:pt x="0" y="0"/>
                    </a:moveTo>
                    <a:lnTo>
                      <a:pt x="10742606" y="0"/>
                    </a:lnTo>
                    <a:lnTo>
                      <a:pt x="10742606" y="12884684"/>
                    </a:lnTo>
                    <a:lnTo>
                      <a:pt x="0" y="12884684"/>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de-DE" sz="1200" noProof="0" dirty="0"/>
              </a:p>
            </p:txBody>
          </p:sp>
          <p:sp>
            <p:nvSpPr>
              <p:cNvPr id="24" name="Freeform 24"/>
              <p:cNvSpPr/>
              <p:nvPr/>
            </p:nvSpPr>
            <p:spPr>
              <a:xfrm rot="21357196">
                <a:off x="2121862" y="11541373"/>
                <a:ext cx="584979" cy="726270"/>
              </a:xfrm>
              <a:custGeom>
                <a:avLst/>
                <a:gdLst/>
                <a:ahLst/>
                <a:cxnLst/>
                <a:rect l="l" t="t" r="r" b="b"/>
                <a:pathLst>
                  <a:path w="584978" h="726270">
                    <a:moveTo>
                      <a:pt x="0" y="0"/>
                    </a:moveTo>
                    <a:lnTo>
                      <a:pt x="584978" y="0"/>
                    </a:lnTo>
                    <a:lnTo>
                      <a:pt x="584978" y="726270"/>
                    </a:lnTo>
                    <a:lnTo>
                      <a:pt x="0" y="7262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sz="1200" noProof="0" dirty="0"/>
              </a:p>
            </p:txBody>
          </p:sp>
          <p:sp>
            <p:nvSpPr>
              <p:cNvPr id="28" name="TextBox 28"/>
              <p:cNvSpPr txBox="1"/>
              <p:nvPr/>
            </p:nvSpPr>
            <p:spPr>
              <a:xfrm rot="21357196">
                <a:off x="2916925" y="11524915"/>
                <a:ext cx="5995940" cy="584698"/>
              </a:xfrm>
              <a:prstGeom prst="rect">
                <a:avLst/>
              </a:prstGeom>
            </p:spPr>
            <p:txBody>
              <a:bodyPr wrap="square" lIns="0" tIns="0" rIns="0" bIns="0" rtlCol="0" anchor="t">
                <a:spAutoFit/>
              </a:bodyPr>
              <a:lstStyle/>
              <a:p>
                <a:pPr>
                  <a:lnSpc>
                    <a:spcPts val="1793"/>
                  </a:lnSpc>
                  <a:spcBef>
                    <a:spcPct val="0"/>
                  </a:spcBef>
                </a:pPr>
                <a:r>
                  <a:rPr lang="de-DE" noProof="0" dirty="0">
                    <a:solidFill>
                      <a:srgbClr val="000000"/>
                    </a:solidFill>
                    <a:latin typeface="Lato 1"/>
                    <a:ea typeface="Lato 1"/>
                    <a:cs typeface="Lato 1"/>
                    <a:sym typeface="Lato 1"/>
                  </a:rPr>
                  <a:t>Sevilla, Spanien</a:t>
                </a:r>
              </a:p>
            </p:txBody>
          </p:sp>
        </p:grpSp>
        <p:pic>
          <p:nvPicPr>
            <p:cNvPr id="43" name="Grafik 42">
              <a:extLst>
                <a:ext uri="{FF2B5EF4-FFF2-40B4-BE49-F238E27FC236}">
                  <a16:creationId xmlns:a16="http://schemas.microsoft.com/office/drawing/2014/main" id="{A483AE71-442B-D60E-30BB-78CADC03F4D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rot="465626">
              <a:off x="9093052" y="2276864"/>
              <a:ext cx="2764093" cy="3521921"/>
            </a:xfrm>
            <a:prstGeom prst="rect">
              <a:avLst/>
            </a:prstGeom>
          </p:spPr>
        </p:pic>
      </p:grpSp>
      <p:sp>
        <p:nvSpPr>
          <p:cNvPr id="37" name="Tekstvak 3">
            <a:extLst>
              <a:ext uri="{FF2B5EF4-FFF2-40B4-BE49-F238E27FC236}">
                <a16:creationId xmlns:a16="http://schemas.microsoft.com/office/drawing/2014/main" id="{1D2F72D1-E4FA-64A0-C3ED-B4352E96AFDE}"/>
              </a:ext>
            </a:extLst>
          </p:cNvPr>
          <p:cNvSpPr txBox="1"/>
          <p:nvPr/>
        </p:nvSpPr>
        <p:spPr>
          <a:xfrm>
            <a:off x="558800" y="400050"/>
            <a:ext cx="302260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b="1" spc="60" noProof="0" dirty="0">
                <a:solidFill>
                  <a:prstClr val="white"/>
                </a:solidFill>
                <a:latin typeface="Lato Black" panose="020F0502020204030203" pitchFamily="34" charset="77"/>
              </a:rPr>
              <a:t>ERLEBT</a:t>
            </a:r>
            <a:endParaRPr kumimoji="0" lang="de-DE" sz="1500" b="1" u="none" strike="noStrike" kern="1200" cap="none" spc="60" normalizeH="0" baseline="0" noProof="0" dirty="0">
              <a:ln>
                <a:noFill/>
              </a:ln>
              <a:solidFill>
                <a:prstClr val="white"/>
              </a:solidFill>
              <a:effectLst/>
              <a:uLnTx/>
              <a:uFillTx/>
              <a:latin typeface="Lato Black" panose="020F0502020204030203" pitchFamily="34" charset="77"/>
              <a:ea typeface="+mn-ea"/>
              <a:cs typeface="+mn-cs"/>
            </a:endParaRPr>
          </a:p>
        </p:txBody>
      </p:sp>
      <p:sp>
        <p:nvSpPr>
          <p:cNvPr id="45" name="Titel 1">
            <a:extLst>
              <a:ext uri="{FF2B5EF4-FFF2-40B4-BE49-F238E27FC236}">
                <a16:creationId xmlns:a16="http://schemas.microsoft.com/office/drawing/2014/main" id="{9FC6BA65-7B45-0B41-45F8-698DB4970AD6}"/>
              </a:ext>
            </a:extLst>
          </p:cNvPr>
          <p:cNvSpPr txBox="1">
            <a:spLocks/>
          </p:cNvSpPr>
          <p:nvPr/>
        </p:nvSpPr>
        <p:spPr>
          <a:xfrm>
            <a:off x="552449" y="991286"/>
            <a:ext cx="3466887" cy="2938629"/>
          </a:xfrm>
          <a:prstGeom prst="rect">
            <a:avLst/>
          </a:prstGeom>
        </p:spPr>
        <p:txBody>
          <a:bodyPr anchor="t">
            <a:noAutofit/>
          </a:bodyPr>
          <a:lstStyle>
            <a:lvl1pPr marL="0" marR="0" indent="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Roboto Slab" charset="0"/>
                <a:ea typeface="Roboto Slab" charset="0"/>
                <a:cs typeface="Roboto Slab" charset="0"/>
                <a:sym typeface="Helvetica Light"/>
              </a:defRPr>
            </a:lvl1pPr>
            <a:lvl2pPr marL="0" marR="0" indent="1143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lgn="l"/>
            <a:r>
              <a:rPr lang="de-DE" sz="4400" b="1" kern="0" noProof="0" dirty="0">
                <a:solidFill>
                  <a:schemeClr val="bg1"/>
                </a:solidFill>
                <a:latin typeface="Roboto Slab"/>
                <a:ea typeface="Roboto Slab" pitchFamily="2" charset="0"/>
              </a:rPr>
              <a:t>Wenn Christen gemeinsam handeln</a:t>
            </a:r>
          </a:p>
        </p:txBody>
      </p:sp>
      <p:sp>
        <p:nvSpPr>
          <p:cNvPr id="42" name="Textfeld 41">
            <a:extLst>
              <a:ext uri="{FF2B5EF4-FFF2-40B4-BE49-F238E27FC236}">
                <a16:creationId xmlns:a16="http://schemas.microsoft.com/office/drawing/2014/main" id="{707717E7-C192-5F9F-9E98-366F86ACC254}"/>
              </a:ext>
            </a:extLst>
          </p:cNvPr>
          <p:cNvSpPr txBox="1"/>
          <p:nvPr/>
        </p:nvSpPr>
        <p:spPr>
          <a:xfrm>
            <a:off x="4251192" y="188248"/>
            <a:ext cx="5769983" cy="23346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2800"/>
              </a:spcBef>
              <a:spcAft>
                <a:spcPts val="0"/>
              </a:spcAft>
              <a:buClrTx/>
              <a:buSzTx/>
              <a:buFontTx/>
              <a:buNone/>
              <a:tabLst/>
            </a:pPr>
            <a:r>
              <a:rPr lang="de-DE" sz="1700" noProof="0" dirty="0">
                <a:solidFill>
                  <a:srgbClr val="000002"/>
                </a:solidFill>
                <a:latin typeface="Lato" panose="020F0502020204030203" pitchFamily="34" charset="0"/>
              </a:rPr>
              <a:t>Im Sommer 2022 besuchte die </a:t>
            </a:r>
            <a:r>
              <a:rPr lang="de-DE" sz="1700" i="1" noProof="0" dirty="0">
                <a:solidFill>
                  <a:srgbClr val="000002"/>
                </a:solidFill>
                <a:latin typeface="Lato" panose="020F0502020204030203" pitchFamily="34" charset="0"/>
              </a:rPr>
              <a:t>Logos Hope</a:t>
            </a:r>
            <a:r>
              <a:rPr lang="de-DE" sz="1700" noProof="0" dirty="0">
                <a:solidFill>
                  <a:srgbClr val="000002"/>
                </a:solidFill>
                <a:latin typeface="Lato" panose="020F0502020204030203" pitchFamily="34" charset="0"/>
              </a:rPr>
              <a:t> für einen Monat Sevilla. Die örtliche Pastorenvereinigung hatte im Vorfeld intensiv geworben, etwa mit einer Kampagne im öffentlichen Nahverkehr. Viele Gemeindemitglieder engagierten sich während des Besuchs als Freiwillige. Unter den Pastoren wuchs der Wunsch, ihre Stadt gemeinsam für das Reich Gottes zu erreichen.</a:t>
            </a:r>
            <a:endParaRPr lang="de-DE" sz="1700" b="1" noProof="0" dirty="0">
              <a:solidFill>
                <a:srgbClr val="000002"/>
              </a:solidFill>
              <a:latin typeface="Lato" panose="020F0502020204030203" pitchFamily="34" charset="0"/>
              <a:sym typeface="Roboto Slab Light"/>
            </a:endParaRPr>
          </a:p>
        </p:txBody>
      </p:sp>
      <p:sp>
        <p:nvSpPr>
          <p:cNvPr id="2" name="Textfeld 1">
            <a:extLst>
              <a:ext uri="{FF2B5EF4-FFF2-40B4-BE49-F238E27FC236}">
                <a16:creationId xmlns:a16="http://schemas.microsoft.com/office/drawing/2014/main" id="{A6BF066B-FA9D-7AB1-E6D6-6DADF038E320}"/>
              </a:ext>
            </a:extLst>
          </p:cNvPr>
          <p:cNvSpPr txBox="1"/>
          <p:nvPr/>
        </p:nvSpPr>
        <p:spPr>
          <a:xfrm>
            <a:off x="4263830" y="2286308"/>
            <a:ext cx="4908943" cy="41094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2800"/>
              </a:spcBef>
              <a:spcAft>
                <a:spcPts val="0"/>
              </a:spcAft>
              <a:buClrTx/>
              <a:buSzTx/>
              <a:buFontTx/>
              <a:buNone/>
              <a:tabLst/>
            </a:pPr>
            <a:r>
              <a:rPr lang="de-DE" sz="1700" noProof="0" dirty="0">
                <a:solidFill>
                  <a:srgbClr val="000002"/>
                </a:solidFill>
                <a:latin typeface="Lato" panose="020F0502020204030203" pitchFamily="34" charset="0"/>
              </a:rPr>
              <a:t>So entstand die Vision, alle 250.000 Haushalte </a:t>
            </a:r>
            <a:br>
              <a:rPr lang="de-DE" sz="1700" noProof="0" dirty="0">
                <a:solidFill>
                  <a:srgbClr val="000002"/>
                </a:solidFill>
                <a:latin typeface="Lato" panose="020F0502020204030203" pitchFamily="34" charset="0"/>
              </a:rPr>
            </a:br>
            <a:r>
              <a:rPr lang="de-DE" sz="1700" noProof="0" dirty="0">
                <a:solidFill>
                  <a:srgbClr val="000002"/>
                </a:solidFill>
                <a:latin typeface="Lato" panose="020F0502020204030203" pitchFamily="34" charset="0"/>
              </a:rPr>
              <a:t>in Sevilla und Umgebung mit einem Johannes-Evangelium und Gemeindekontakten zu erreichen. Seitdem werden monatliche Verteilaktionen kirchenübergreifend und mit OM als Partner durchgeführt. Menschen finden dadurch ihren Weg in lokale Gemeinden. Drei Jahre später läuft die Initiative mit über 100 Freiwilligen mittlerweile auch über die Region hinaus.</a:t>
            </a:r>
          </a:p>
          <a:p>
            <a:pPr marL="0" marR="0" indent="0" algn="l" defTabSz="821531" rtl="0" fontAlgn="auto" latinLnBrk="0" hangingPunct="0">
              <a:lnSpc>
                <a:spcPct val="100000"/>
              </a:lnSpc>
              <a:spcBef>
                <a:spcPts val="1600"/>
              </a:spcBef>
              <a:spcAft>
                <a:spcPts val="0"/>
              </a:spcAft>
              <a:buClrTx/>
              <a:buSzTx/>
              <a:buFontTx/>
              <a:buNone/>
              <a:tabLst/>
            </a:pPr>
            <a:r>
              <a:rPr lang="de-DE" sz="1700" b="1" noProof="0" dirty="0">
                <a:solidFill>
                  <a:srgbClr val="000002"/>
                </a:solidFill>
                <a:latin typeface="Lato" panose="020F0502020204030203" pitchFamily="34" charset="0"/>
              </a:rPr>
              <a:t>Der Besuch des Schiffes führte zu einer neuen Einheit unter Christen – mit nachhaltiger Wirkung für die Stadt.</a:t>
            </a:r>
            <a:endParaRPr lang="de-DE" sz="1700" b="1" noProof="0" dirty="0">
              <a:solidFill>
                <a:srgbClr val="000002"/>
              </a:solidFill>
              <a:latin typeface="Lato" panose="020F0502020204030203" pitchFamily="34" charset="0"/>
              <a:sym typeface="Roboto Slab Light"/>
            </a:endParaRPr>
          </a:p>
        </p:txBody>
      </p:sp>
      <p:pic>
        <p:nvPicPr>
          <p:cNvPr id="3" name="Grafik 2" descr="Ein Bild, das Zeichnung enthält.&#10;&#10;Automatisch generierte Beschreibung">
            <a:extLst>
              <a:ext uri="{FF2B5EF4-FFF2-40B4-BE49-F238E27FC236}">
                <a16:creationId xmlns:a16="http://schemas.microsoft.com/office/drawing/2014/main" id="{C5085D0F-25EE-138F-75D1-10EE538007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59111" y="-26364"/>
            <a:ext cx="1106871" cy="13948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C0C95-A487-43D0-418C-C6ECF7B2C561}"/>
            </a:ext>
          </a:extLst>
        </p:cNvPr>
        <p:cNvGrpSpPr/>
        <p:nvPr/>
      </p:nvGrpSpPr>
      <p:grpSpPr>
        <a:xfrm>
          <a:off x="0" y="0"/>
          <a:ext cx="0" cy="0"/>
          <a:chOff x="0" y="0"/>
          <a:chExt cx="0" cy="0"/>
        </a:xfrm>
      </p:grpSpPr>
      <p:grpSp>
        <p:nvGrpSpPr>
          <p:cNvPr id="39" name="Group 2">
            <a:extLst>
              <a:ext uri="{FF2B5EF4-FFF2-40B4-BE49-F238E27FC236}">
                <a16:creationId xmlns:a16="http://schemas.microsoft.com/office/drawing/2014/main" id="{70B4AFEE-5083-E305-C71C-FB6ED31CD396}"/>
              </a:ext>
            </a:extLst>
          </p:cNvPr>
          <p:cNvGrpSpPr>
            <a:grpSpLocks noChangeAspect="1"/>
          </p:cNvGrpSpPr>
          <p:nvPr/>
        </p:nvGrpSpPr>
        <p:grpSpPr>
          <a:xfrm>
            <a:off x="268068" y="312746"/>
            <a:ext cx="11655865" cy="6232510"/>
            <a:chOff x="0" y="0"/>
            <a:chExt cx="23311731" cy="12465019"/>
          </a:xfrm>
        </p:grpSpPr>
        <p:sp>
          <p:nvSpPr>
            <p:cNvPr id="40" name="AutoShape 3">
              <a:extLst>
                <a:ext uri="{FF2B5EF4-FFF2-40B4-BE49-F238E27FC236}">
                  <a16:creationId xmlns:a16="http://schemas.microsoft.com/office/drawing/2014/main" id="{5F83302C-3E83-F558-5626-606AA3813349}"/>
                </a:ext>
              </a:extLst>
            </p:cNvPr>
            <p:cNvSpPr/>
            <p:nvPr/>
          </p:nvSpPr>
          <p:spPr>
            <a:xfrm>
              <a:off x="0" y="0"/>
              <a:ext cx="23311731" cy="12465019"/>
            </a:xfrm>
            <a:prstGeom prst="rect">
              <a:avLst/>
            </a:prstGeom>
            <a:solidFill>
              <a:srgbClr val="D9D9D9"/>
            </a:solidFill>
          </p:spPr>
          <p:txBody>
            <a:bodyPr/>
            <a:lstStyle/>
            <a:p>
              <a:endParaRPr lang="de-DE" sz="1200" noProof="0" dirty="0"/>
            </a:p>
          </p:txBody>
        </p:sp>
      </p:grpSp>
      <p:sp>
        <p:nvSpPr>
          <p:cNvPr id="33" name="Rechteck 32">
            <a:extLst>
              <a:ext uri="{FF2B5EF4-FFF2-40B4-BE49-F238E27FC236}">
                <a16:creationId xmlns:a16="http://schemas.microsoft.com/office/drawing/2014/main" id="{5A9B82C0-0B30-B2F7-715C-A63763D18FA0}"/>
              </a:ext>
            </a:extLst>
          </p:cNvPr>
          <p:cNvSpPr/>
          <p:nvPr/>
        </p:nvSpPr>
        <p:spPr>
          <a:xfrm>
            <a:off x="-382" y="-17463"/>
            <a:ext cx="4005943" cy="6858000"/>
          </a:xfrm>
          <a:prstGeom prst="rect">
            <a:avLst/>
          </a:prstGeom>
          <a:solidFill>
            <a:srgbClr val="D22730">
              <a:alpha val="9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4" name="Titel 1">
            <a:extLst>
              <a:ext uri="{FF2B5EF4-FFF2-40B4-BE49-F238E27FC236}">
                <a16:creationId xmlns:a16="http://schemas.microsoft.com/office/drawing/2014/main" id="{5B4A2EE7-E7C6-C4A7-264D-E6C94D5F8801}"/>
              </a:ext>
            </a:extLst>
          </p:cNvPr>
          <p:cNvSpPr txBox="1">
            <a:spLocks/>
          </p:cNvSpPr>
          <p:nvPr/>
        </p:nvSpPr>
        <p:spPr>
          <a:xfrm>
            <a:off x="340116" y="1190059"/>
            <a:ext cx="3610506" cy="638175"/>
          </a:xfrm>
          <a:prstGeom prst="rect">
            <a:avLst/>
          </a:prstGeom>
        </p:spPr>
        <p:txBody>
          <a:bodyPr anchor="t">
            <a:noAutofit/>
          </a:bodyPr>
          <a:lstStyle>
            <a:lvl1pPr marL="0" marR="0" indent="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Roboto Slab" charset="0"/>
                <a:ea typeface="Roboto Slab" charset="0"/>
                <a:cs typeface="Roboto Slab" charset="0"/>
                <a:sym typeface="Helvetica Light"/>
              </a:defRPr>
            </a:lvl1pPr>
            <a:lvl2pPr marL="0" marR="0" indent="1143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lgn="l"/>
            <a:endParaRPr lang="de-DE" sz="4000" b="1" kern="0" noProof="0" dirty="0">
              <a:solidFill>
                <a:schemeClr val="bg1"/>
              </a:solidFill>
              <a:latin typeface="Roboto Slab" pitchFamily="2" charset="0"/>
              <a:ea typeface="Roboto Slab" pitchFamily="2" charset="0"/>
            </a:endParaRPr>
          </a:p>
        </p:txBody>
      </p:sp>
      <p:sp>
        <p:nvSpPr>
          <p:cNvPr id="42" name="Textfeld 41">
            <a:extLst>
              <a:ext uri="{FF2B5EF4-FFF2-40B4-BE49-F238E27FC236}">
                <a16:creationId xmlns:a16="http://schemas.microsoft.com/office/drawing/2014/main" id="{B8FD5D91-37E8-6045-EE19-807823E4967D}"/>
              </a:ext>
            </a:extLst>
          </p:cNvPr>
          <p:cNvSpPr txBox="1"/>
          <p:nvPr/>
        </p:nvSpPr>
        <p:spPr>
          <a:xfrm>
            <a:off x="4311148" y="616047"/>
            <a:ext cx="7349104" cy="22371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de-DE" sz="1700" noProof="0" dirty="0">
                <a:solidFill>
                  <a:srgbClr val="000002"/>
                </a:solidFill>
                <a:latin typeface="Lato" panose="020F0502020204030203" pitchFamily="34" charset="0"/>
              </a:rPr>
              <a:t>Während eines Hafenaufenthalts in Mosambik lernten </a:t>
            </a:r>
            <a:br>
              <a:rPr lang="de-DE" sz="1700" noProof="0" dirty="0">
                <a:solidFill>
                  <a:srgbClr val="000002"/>
                </a:solidFill>
                <a:latin typeface="Lato" panose="020F0502020204030203" pitchFamily="34" charset="0"/>
              </a:rPr>
            </a:br>
            <a:r>
              <a:rPr lang="de-DE" sz="1700" noProof="0" dirty="0">
                <a:solidFill>
                  <a:srgbClr val="000002"/>
                </a:solidFill>
                <a:latin typeface="Lato" panose="020F0502020204030203" pitchFamily="34" charset="0"/>
              </a:rPr>
              <a:t>ehrenamtliche Mitarbeiter an Bord des Schiffes das </a:t>
            </a:r>
            <a:br>
              <a:rPr lang="de-DE" sz="1700" noProof="0" dirty="0">
                <a:solidFill>
                  <a:srgbClr val="000002"/>
                </a:solidFill>
                <a:latin typeface="Lato" panose="020F0502020204030203" pitchFamily="34" charset="0"/>
              </a:rPr>
            </a:br>
            <a:r>
              <a:rPr lang="de-DE" sz="1700" noProof="0" dirty="0">
                <a:solidFill>
                  <a:srgbClr val="000002"/>
                </a:solidFill>
                <a:latin typeface="Lato" panose="020F0502020204030203" pitchFamily="34" charset="0"/>
                <a:sym typeface="Roboto Slab Light"/>
                <a:hlinkClick r:id="rId3">
                  <a:extLst>
                    <a:ext uri="{A12FA001-AC4F-418D-AE19-62706E023703}">
                      <ahyp:hlinkClr xmlns:ahyp="http://schemas.microsoft.com/office/drawing/2018/hyperlinkcolor" val="tx"/>
                    </a:ext>
                  </a:extLst>
                </a:hlinkClick>
              </a:rPr>
              <a:t>Entdeckerbibelstudium</a:t>
            </a:r>
            <a:r>
              <a:rPr lang="de-DE" sz="1700" noProof="0" dirty="0">
                <a:solidFill>
                  <a:srgbClr val="000002"/>
                </a:solidFill>
                <a:latin typeface="Lato" panose="020F0502020204030203" pitchFamily="34" charset="0"/>
              </a:rPr>
              <a:t> kennen – eine einfache Methode, </a:t>
            </a:r>
            <a:br>
              <a:rPr lang="de-DE" sz="1700" noProof="0" dirty="0">
                <a:solidFill>
                  <a:srgbClr val="000002"/>
                </a:solidFill>
                <a:latin typeface="Lato" panose="020F0502020204030203" pitchFamily="34" charset="0"/>
              </a:rPr>
            </a:br>
            <a:r>
              <a:rPr lang="de-DE" sz="1700" noProof="0" dirty="0">
                <a:solidFill>
                  <a:srgbClr val="000002"/>
                </a:solidFill>
                <a:latin typeface="Lato" panose="020F0502020204030203" pitchFamily="34" charset="0"/>
              </a:rPr>
              <a:t>gemeinsam die Bibel zu entdecken. Zurück in ihrer Heimat </a:t>
            </a:r>
            <a:br>
              <a:rPr lang="de-DE" sz="1700" noProof="0" dirty="0">
                <a:solidFill>
                  <a:srgbClr val="000002"/>
                </a:solidFill>
                <a:latin typeface="Lato" panose="020F0502020204030203" pitchFamily="34" charset="0"/>
              </a:rPr>
            </a:br>
            <a:r>
              <a:rPr lang="de-DE" sz="1700" noProof="0" dirty="0">
                <a:solidFill>
                  <a:srgbClr val="000002"/>
                </a:solidFill>
                <a:latin typeface="Lato" panose="020F0502020204030203" pitchFamily="34" charset="0"/>
              </a:rPr>
              <a:t>lud eine Teilnehmerin Nachbarn ein, mit ihr auf diese Weise die Bibel zu lesen. Eine Frau hörte dabei zum ersten Mal von Gottes Liebe – und nahm diese Botschaft dankbar an. Die Gruppe wuchs und teilte sich, sodass bald an mehreren Orten neue Bibelgruppen entstanden.</a:t>
            </a:r>
            <a:endParaRPr lang="de-DE" sz="1700" b="1" noProof="0" dirty="0">
              <a:solidFill>
                <a:srgbClr val="000002"/>
              </a:solidFill>
              <a:latin typeface="Lato" panose="020F0502020204030203" pitchFamily="34" charset="0"/>
            </a:endParaRPr>
          </a:p>
        </p:txBody>
      </p:sp>
      <p:grpSp>
        <p:nvGrpSpPr>
          <p:cNvPr id="11" name="Gruppieren 10">
            <a:extLst>
              <a:ext uri="{FF2B5EF4-FFF2-40B4-BE49-F238E27FC236}">
                <a16:creationId xmlns:a16="http://schemas.microsoft.com/office/drawing/2014/main" id="{C9F4A3FC-A29F-3AE6-8031-1408878E15B7}"/>
              </a:ext>
            </a:extLst>
          </p:cNvPr>
          <p:cNvGrpSpPr>
            <a:grpSpLocks noChangeAspect="1"/>
          </p:cNvGrpSpPr>
          <p:nvPr/>
        </p:nvGrpSpPr>
        <p:grpSpPr>
          <a:xfrm>
            <a:off x="2070100" y="3152545"/>
            <a:ext cx="3420000" cy="3687992"/>
            <a:chOff x="1577677" y="743776"/>
            <a:chExt cx="5576187" cy="6013138"/>
          </a:xfrm>
        </p:grpSpPr>
        <p:sp>
          <p:nvSpPr>
            <p:cNvPr id="5" name="Freeform 22">
              <a:extLst>
                <a:ext uri="{FF2B5EF4-FFF2-40B4-BE49-F238E27FC236}">
                  <a16:creationId xmlns:a16="http://schemas.microsoft.com/office/drawing/2014/main" id="{6F86ED25-BD56-F6B6-50C9-0825EA189300}"/>
                </a:ext>
              </a:extLst>
            </p:cNvPr>
            <p:cNvSpPr/>
            <p:nvPr/>
          </p:nvSpPr>
          <p:spPr>
            <a:xfrm rot="21344728">
              <a:off x="1577677" y="743776"/>
              <a:ext cx="5026466" cy="6013138"/>
            </a:xfrm>
            <a:custGeom>
              <a:avLst/>
              <a:gdLst/>
              <a:ahLst/>
              <a:cxnLst/>
              <a:rect l="l" t="t" r="r" b="b"/>
              <a:pathLst>
                <a:path w="8056954" h="9663513">
                  <a:moveTo>
                    <a:pt x="0" y="0"/>
                  </a:moveTo>
                  <a:lnTo>
                    <a:pt x="8056954" y="0"/>
                  </a:lnTo>
                  <a:lnTo>
                    <a:pt x="8056954" y="9663513"/>
                  </a:lnTo>
                  <a:lnTo>
                    <a:pt x="0" y="9663513"/>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de-DE" sz="1200" noProof="0" dirty="0"/>
            </a:p>
          </p:txBody>
        </p:sp>
        <p:grpSp>
          <p:nvGrpSpPr>
            <p:cNvPr id="6" name="Group 23">
              <a:extLst>
                <a:ext uri="{FF2B5EF4-FFF2-40B4-BE49-F238E27FC236}">
                  <a16:creationId xmlns:a16="http://schemas.microsoft.com/office/drawing/2014/main" id="{F38D09CF-F313-A524-9BE6-D4AB0CB3AE1B}"/>
                </a:ext>
              </a:extLst>
            </p:cNvPr>
            <p:cNvGrpSpPr>
              <a:grpSpLocks noChangeAspect="1"/>
            </p:cNvGrpSpPr>
            <p:nvPr/>
          </p:nvGrpSpPr>
          <p:grpSpPr>
            <a:xfrm rot="21348041">
              <a:off x="1898023" y="1278860"/>
              <a:ext cx="4392000" cy="4392000"/>
              <a:chOff x="63500" y="63500"/>
              <a:chExt cx="1130300" cy="1130300"/>
            </a:xfrm>
          </p:grpSpPr>
          <p:sp>
            <p:nvSpPr>
              <p:cNvPr id="10" name="Freeform 24">
                <a:extLst>
                  <a:ext uri="{FF2B5EF4-FFF2-40B4-BE49-F238E27FC236}">
                    <a16:creationId xmlns:a16="http://schemas.microsoft.com/office/drawing/2014/main" id="{57E3FB95-2245-9693-3944-A1592BBD86B8}"/>
                  </a:ext>
                </a:extLst>
              </p:cNvPr>
              <p:cNvSpPr/>
              <p:nvPr/>
            </p:nvSpPr>
            <p:spPr>
              <a:xfrm>
                <a:off x="63500" y="63500"/>
                <a:ext cx="1130300" cy="1130300"/>
              </a:xfrm>
              <a:custGeom>
                <a:avLst/>
                <a:gdLst/>
                <a:ahLst/>
                <a:cxnLst/>
                <a:rect l="l" t="t" r="r" b="b"/>
                <a:pathLst>
                  <a:path w="1130300" h="1130300">
                    <a:moveTo>
                      <a:pt x="0" y="0"/>
                    </a:moveTo>
                    <a:lnTo>
                      <a:pt x="0" y="1130300"/>
                    </a:lnTo>
                    <a:lnTo>
                      <a:pt x="1130300" y="1130300"/>
                    </a:lnTo>
                    <a:lnTo>
                      <a:pt x="1130300" y="0"/>
                    </a:lnTo>
                    <a:close/>
                  </a:path>
                </a:pathLst>
              </a:custGeom>
              <a:blipFill>
                <a:blip r:embed="rId5" cstate="screen">
                  <a:extLst>
                    <a:ext uri="{28A0092B-C50C-407E-A947-70E740481C1C}">
                      <a14:useLocalDpi xmlns:a14="http://schemas.microsoft.com/office/drawing/2010/main"/>
                    </a:ext>
                  </a:extLst>
                </a:blip>
                <a:stretch>
                  <a:fillRect b="5617"/>
                </a:stretch>
              </a:blipFill>
            </p:spPr>
            <p:txBody>
              <a:bodyPr/>
              <a:lstStyle/>
              <a:p>
                <a:endParaRPr lang="de-DE" sz="1200" noProof="0" dirty="0"/>
              </a:p>
            </p:txBody>
          </p:sp>
        </p:grpSp>
        <p:sp>
          <p:nvSpPr>
            <p:cNvPr id="7" name="Freeform 29">
              <a:extLst>
                <a:ext uri="{FF2B5EF4-FFF2-40B4-BE49-F238E27FC236}">
                  <a16:creationId xmlns:a16="http://schemas.microsoft.com/office/drawing/2014/main" id="{FD0B91C7-8D04-5DFD-C586-F2BDE54C4170}"/>
                </a:ext>
              </a:extLst>
            </p:cNvPr>
            <p:cNvSpPr/>
            <p:nvPr/>
          </p:nvSpPr>
          <p:spPr>
            <a:xfrm rot="21365398">
              <a:off x="2293014" y="5972552"/>
              <a:ext cx="292489" cy="363135"/>
            </a:xfrm>
            <a:custGeom>
              <a:avLst/>
              <a:gdLst/>
              <a:ahLst/>
              <a:cxnLst/>
              <a:rect l="l" t="t" r="r" b="b"/>
              <a:pathLst>
                <a:path w="438733" h="544703">
                  <a:moveTo>
                    <a:pt x="0" y="0"/>
                  </a:moveTo>
                  <a:lnTo>
                    <a:pt x="438733" y="0"/>
                  </a:lnTo>
                  <a:lnTo>
                    <a:pt x="438733" y="544702"/>
                  </a:lnTo>
                  <a:lnTo>
                    <a:pt x="0" y="5447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sz="1200" noProof="0" dirty="0"/>
            </a:p>
          </p:txBody>
        </p:sp>
        <p:sp>
          <p:nvSpPr>
            <p:cNvPr id="9" name="TextBox 31">
              <a:extLst>
                <a:ext uri="{FF2B5EF4-FFF2-40B4-BE49-F238E27FC236}">
                  <a16:creationId xmlns:a16="http://schemas.microsoft.com/office/drawing/2014/main" id="{FE6E2954-33B0-6ED3-CD59-51C7A519B0DA}"/>
                </a:ext>
              </a:extLst>
            </p:cNvPr>
            <p:cNvSpPr txBox="1"/>
            <p:nvPr/>
          </p:nvSpPr>
          <p:spPr>
            <a:xfrm rot="21365398">
              <a:off x="2707757" y="5835294"/>
              <a:ext cx="4446107" cy="250602"/>
            </a:xfrm>
            <a:prstGeom prst="rect">
              <a:avLst/>
            </a:prstGeom>
          </p:spPr>
          <p:txBody>
            <a:bodyPr lIns="0" tIns="0" rIns="0" bIns="0" rtlCol="0" anchor="t">
              <a:spAutoFit/>
            </a:bodyPr>
            <a:lstStyle/>
            <a:p>
              <a:pPr>
                <a:lnSpc>
                  <a:spcPts val="1793"/>
                </a:lnSpc>
                <a:spcBef>
                  <a:spcPct val="0"/>
                </a:spcBef>
              </a:pPr>
              <a:r>
                <a:rPr lang="de-DE" noProof="0" dirty="0">
                  <a:solidFill>
                    <a:srgbClr val="000000"/>
                  </a:solidFill>
                  <a:latin typeface="Lato 1"/>
                  <a:ea typeface="Lato 1"/>
                  <a:cs typeface="Lato 1"/>
                  <a:sym typeface="Lato 1"/>
                </a:rPr>
                <a:t>Maputo, Mosambik</a:t>
              </a:r>
            </a:p>
          </p:txBody>
        </p:sp>
      </p:grpSp>
      <p:sp>
        <p:nvSpPr>
          <p:cNvPr id="4" name="Tekstvak 3">
            <a:extLst>
              <a:ext uri="{FF2B5EF4-FFF2-40B4-BE49-F238E27FC236}">
                <a16:creationId xmlns:a16="http://schemas.microsoft.com/office/drawing/2014/main" id="{505E76BE-63F3-C165-B47A-5557274CB909}"/>
              </a:ext>
            </a:extLst>
          </p:cNvPr>
          <p:cNvSpPr txBox="1"/>
          <p:nvPr/>
        </p:nvSpPr>
        <p:spPr>
          <a:xfrm>
            <a:off x="558800" y="400050"/>
            <a:ext cx="302260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00" b="1" u="none" strike="noStrike" kern="1200" cap="none" spc="60" normalizeH="0" baseline="0" noProof="0" dirty="0">
                <a:ln>
                  <a:noFill/>
                </a:ln>
                <a:solidFill>
                  <a:prstClr val="white"/>
                </a:solidFill>
                <a:effectLst/>
                <a:uLnTx/>
                <a:uFillTx/>
                <a:latin typeface="Lato Black" panose="020F0502020204030203" pitchFamily="34" charset="77"/>
                <a:ea typeface="+mn-ea"/>
                <a:cs typeface="+mn-cs"/>
              </a:rPr>
              <a:t>ERLEBT</a:t>
            </a:r>
          </a:p>
        </p:txBody>
      </p:sp>
      <p:sp>
        <p:nvSpPr>
          <p:cNvPr id="14" name="Titel 1">
            <a:extLst>
              <a:ext uri="{FF2B5EF4-FFF2-40B4-BE49-F238E27FC236}">
                <a16:creationId xmlns:a16="http://schemas.microsoft.com/office/drawing/2014/main" id="{B58D4081-6606-BC7C-B292-4E153F707563}"/>
              </a:ext>
            </a:extLst>
          </p:cNvPr>
          <p:cNvSpPr txBox="1">
            <a:spLocks/>
          </p:cNvSpPr>
          <p:nvPr/>
        </p:nvSpPr>
        <p:spPr>
          <a:xfrm>
            <a:off x="552449" y="849881"/>
            <a:ext cx="3721562" cy="2938629"/>
          </a:xfrm>
          <a:prstGeom prst="rect">
            <a:avLst/>
          </a:prstGeom>
        </p:spPr>
        <p:txBody>
          <a:bodyPr anchor="t">
            <a:noAutofit/>
          </a:bodyPr>
          <a:lstStyle>
            <a:lvl1pPr marL="0" marR="0" indent="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Roboto Slab" charset="0"/>
                <a:ea typeface="Roboto Slab" charset="0"/>
                <a:cs typeface="Roboto Slab" charset="0"/>
                <a:sym typeface="Helvetica Light"/>
              </a:defRPr>
            </a:lvl1pPr>
            <a:lvl2pPr marL="0" marR="0" indent="1143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lgn="l"/>
            <a:r>
              <a:rPr lang="de-DE" sz="4400" b="1" kern="0" noProof="0" dirty="0">
                <a:solidFill>
                  <a:schemeClr val="bg1"/>
                </a:solidFill>
                <a:latin typeface="Roboto Slab"/>
                <a:ea typeface="Roboto Slab" pitchFamily="2" charset="0"/>
              </a:rPr>
              <a:t>Wenn sich Impulse vermehren</a:t>
            </a:r>
            <a:endParaRPr lang="de-DE" sz="4400" b="1" kern="0" noProof="0" dirty="0">
              <a:solidFill>
                <a:schemeClr val="bg1"/>
              </a:solidFill>
              <a:latin typeface="Roboto Slab" pitchFamily="2" charset="0"/>
              <a:ea typeface="Roboto Slab" pitchFamily="2" charset="0"/>
            </a:endParaRPr>
          </a:p>
        </p:txBody>
      </p:sp>
      <p:pic>
        <p:nvPicPr>
          <p:cNvPr id="2" name="Grafik 1" descr="Ein Bild, das Zeichnung enthält.&#10;&#10;Automatisch generierte Beschreibung">
            <a:extLst>
              <a:ext uri="{FF2B5EF4-FFF2-40B4-BE49-F238E27FC236}">
                <a16:creationId xmlns:a16="http://schemas.microsoft.com/office/drawing/2014/main" id="{14C33122-4D47-D1A0-E2FB-0FC6C5CE586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59111" y="-26364"/>
            <a:ext cx="1106871" cy="1394897"/>
          </a:xfrm>
          <a:prstGeom prst="rect">
            <a:avLst/>
          </a:prstGeom>
        </p:spPr>
      </p:pic>
      <p:sp>
        <p:nvSpPr>
          <p:cNvPr id="8" name="Textfeld 7">
            <a:extLst>
              <a:ext uri="{FF2B5EF4-FFF2-40B4-BE49-F238E27FC236}">
                <a16:creationId xmlns:a16="http://schemas.microsoft.com/office/drawing/2014/main" id="{90E9DD9B-71AA-D26F-CF45-998722DBE48B}"/>
              </a:ext>
            </a:extLst>
          </p:cNvPr>
          <p:cNvSpPr txBox="1"/>
          <p:nvPr/>
        </p:nvSpPr>
        <p:spPr>
          <a:xfrm>
            <a:off x="5323748" y="3114844"/>
            <a:ext cx="6384344" cy="22371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buNone/>
            </a:pPr>
            <a:r>
              <a:rPr lang="de-DE" sz="1700" noProof="0" dirty="0">
                <a:solidFill>
                  <a:srgbClr val="000002"/>
                </a:solidFill>
                <a:latin typeface="Lato" panose="020F0502020204030203" pitchFamily="34" charset="0"/>
              </a:rPr>
              <a:t>Auch Maria, eine weitere Ehrenamtliche, stellte die Methode in ihrem Radiokanal vor und gründete selbst eine Gruppe. Sogar unter Krankenhauspersonal fand das Konzept Anklang: Drei Familien begannen, das Bibelstudium zu Hause durchzuführen.</a:t>
            </a:r>
          </a:p>
          <a:p>
            <a:pPr>
              <a:buNone/>
            </a:pPr>
            <a:endParaRPr lang="de-DE" sz="1700" noProof="0" dirty="0">
              <a:solidFill>
                <a:srgbClr val="000002"/>
              </a:solidFill>
              <a:latin typeface="Lato" panose="020F0502020204030203" pitchFamily="34" charset="0"/>
            </a:endParaRPr>
          </a:p>
          <a:p>
            <a:r>
              <a:rPr lang="de-DE" sz="1700" b="1" noProof="0" dirty="0">
                <a:solidFill>
                  <a:srgbClr val="000002"/>
                </a:solidFill>
                <a:latin typeface="Lato" panose="020F0502020204030203" pitchFamily="34" charset="0"/>
              </a:rPr>
              <a:t>Ein kurzer Einsatz auf dem Schiff kann also weitreichende Folgen haben – mit positiven Auswirkungen auf Einzelne, Familien und ganze Gemeinden.</a:t>
            </a:r>
          </a:p>
        </p:txBody>
      </p:sp>
    </p:spTree>
    <p:extLst>
      <p:ext uri="{BB962C8B-B14F-4D97-AF65-F5344CB8AC3E}">
        <p14:creationId xmlns:p14="http://schemas.microsoft.com/office/powerpoint/2010/main" val="2303654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04521-73A1-8B4F-AA30-2080A4DFF61F}"/>
            </a:ext>
          </a:extLst>
        </p:cNvPr>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B08F2B04-5679-EDBB-18B2-8799778CB66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a:effectLst>
            <a:reflection blurRad="6350" stA="50000" endA="300" endPos="55000" dir="5400000" sy="-100000" algn="bl" rotWithShape="0"/>
          </a:effectLst>
          <a:extLst>
            <a:ext uri="{C572A759-6A51-4108-AA02-DFA0A04FC94B}">
              <ma14:wrappingTextBoxFlag xmlns="" xmlns:ma14="http://schemas.microsoft.com/office/mac/drawingml/2011/main" val="1"/>
            </a:ext>
          </a:extLst>
        </p:spPr>
      </p:pic>
      <p:sp>
        <p:nvSpPr>
          <p:cNvPr id="8" name="Rechteck 7">
            <a:extLst>
              <a:ext uri="{FF2B5EF4-FFF2-40B4-BE49-F238E27FC236}">
                <a16:creationId xmlns:a16="http://schemas.microsoft.com/office/drawing/2014/main" id="{8D78A480-879D-E4AB-C222-074C5A66EDB4}"/>
              </a:ext>
            </a:extLst>
          </p:cNvPr>
          <p:cNvSpPr/>
          <p:nvPr/>
        </p:nvSpPr>
        <p:spPr>
          <a:xfrm>
            <a:off x="8186037" y="0"/>
            <a:ext cx="4005943" cy="6858000"/>
          </a:xfrm>
          <a:prstGeom prst="rect">
            <a:avLst/>
          </a:prstGeom>
          <a:solidFill>
            <a:srgbClr val="D22730">
              <a:alpha val="9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 name="Titel 1">
            <a:extLst>
              <a:ext uri="{FF2B5EF4-FFF2-40B4-BE49-F238E27FC236}">
                <a16:creationId xmlns:a16="http://schemas.microsoft.com/office/drawing/2014/main" id="{2D8A7B38-BF74-E311-1552-3D585E18D7A3}"/>
              </a:ext>
            </a:extLst>
          </p:cNvPr>
          <p:cNvSpPr txBox="1">
            <a:spLocks/>
          </p:cNvSpPr>
          <p:nvPr/>
        </p:nvSpPr>
        <p:spPr>
          <a:xfrm>
            <a:off x="8534160" y="149400"/>
            <a:ext cx="3610506" cy="638175"/>
          </a:xfrm>
          <a:prstGeom prst="rect">
            <a:avLst/>
          </a:prstGeom>
        </p:spPr>
        <p:txBody>
          <a:bodyPr anchor="t">
            <a:noAutofit/>
          </a:bodyPr>
          <a:lstStyle>
            <a:lvl1pPr marL="0" marR="0" indent="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Roboto Slab" charset="0"/>
                <a:ea typeface="Roboto Slab" charset="0"/>
                <a:cs typeface="Roboto Slab" charset="0"/>
                <a:sym typeface="Helvetica Light"/>
              </a:defRPr>
            </a:lvl1pPr>
            <a:lvl2pPr marL="0" marR="0" indent="1143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lgn="l"/>
            <a:r>
              <a:rPr lang="de-DE" sz="4000" b="1" kern="0" noProof="0" dirty="0">
                <a:solidFill>
                  <a:schemeClr val="bg1"/>
                </a:solidFill>
                <a:latin typeface="Roboto Slab"/>
                <a:ea typeface="Roboto Slab" pitchFamily="2" charset="0"/>
              </a:rPr>
              <a:t>Logos Hope</a:t>
            </a:r>
          </a:p>
          <a:p>
            <a:pPr algn="l"/>
            <a:r>
              <a:rPr lang="de-DE" sz="4000" b="1" kern="0" noProof="0" dirty="0">
                <a:solidFill>
                  <a:schemeClr val="bg1"/>
                </a:solidFill>
                <a:latin typeface="Roboto Slab"/>
                <a:ea typeface="Roboto Slab" pitchFamily="2" charset="0"/>
              </a:rPr>
              <a:t>und DU!</a:t>
            </a:r>
            <a:endParaRPr lang="de-DE" sz="4000" b="1" kern="0" noProof="0" dirty="0">
              <a:solidFill>
                <a:schemeClr val="bg1"/>
              </a:solidFill>
              <a:latin typeface="Roboto Slab" pitchFamily="2" charset="0"/>
              <a:ea typeface="Roboto Slab" pitchFamily="2" charset="0"/>
            </a:endParaRPr>
          </a:p>
        </p:txBody>
      </p:sp>
      <p:sp>
        <p:nvSpPr>
          <p:cNvPr id="5" name="Tijdelijke aanduiding voor inhoud 2">
            <a:extLst>
              <a:ext uri="{FF2B5EF4-FFF2-40B4-BE49-F238E27FC236}">
                <a16:creationId xmlns:a16="http://schemas.microsoft.com/office/drawing/2014/main" id="{AD62F2DD-DF12-408A-F4E0-1A5EF92FE76E}"/>
              </a:ext>
            </a:extLst>
          </p:cNvPr>
          <p:cNvSpPr txBox="1">
            <a:spLocks/>
          </p:cNvSpPr>
          <p:nvPr/>
        </p:nvSpPr>
        <p:spPr>
          <a:xfrm>
            <a:off x="8329658" y="1623061"/>
            <a:ext cx="3855282" cy="5575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defRPr/>
            </a:pPr>
            <a:r>
              <a:rPr kumimoji="0" lang="de-DE" sz="1800" b="0" u="none" strike="noStrike" kern="1200" cap="none" spc="0" normalizeH="0" baseline="0" noProof="0" dirty="0">
                <a:ln>
                  <a:noFill/>
                </a:ln>
                <a:solidFill>
                  <a:sysClr val="window" lastClr="FFFFFF"/>
                </a:solidFill>
                <a:effectLst/>
                <a:uLnTx/>
                <a:uFillTx/>
                <a:latin typeface="Lato" panose="020F0502020204030203" pitchFamily="34" charset="77"/>
                <a:ea typeface="+mn-ea"/>
                <a:cs typeface="+mn-cs"/>
              </a:rPr>
              <a:t>Sei dabei als Freiwillige/</a:t>
            </a:r>
            <a:r>
              <a:rPr kumimoji="0" lang="de-DE" sz="1800" b="0" u="none" strike="noStrike" kern="1200" cap="none" spc="0" normalizeH="0" baseline="0" noProof="0" dirty="0" err="1">
                <a:ln>
                  <a:noFill/>
                </a:ln>
                <a:solidFill>
                  <a:sysClr val="window" lastClr="FFFFFF"/>
                </a:solidFill>
                <a:effectLst/>
                <a:uLnTx/>
                <a:uFillTx/>
                <a:latin typeface="Lato" panose="020F0502020204030203" pitchFamily="34" charset="77"/>
                <a:ea typeface="+mn-ea"/>
                <a:cs typeface="+mn-cs"/>
              </a:rPr>
              <a:t>r</a:t>
            </a:r>
            <a:r>
              <a:rPr kumimoji="0" lang="de-DE" sz="1800" b="0" u="none" strike="noStrike" kern="1200" cap="none" spc="0" normalizeH="0" baseline="0" noProof="0" dirty="0">
                <a:ln>
                  <a:noFill/>
                </a:ln>
                <a:solidFill>
                  <a:sysClr val="window" lastClr="FFFFFF"/>
                </a:solidFill>
                <a:effectLst/>
                <a:uLnTx/>
                <a:uFillTx/>
                <a:latin typeface="Lato" panose="020F0502020204030203" pitchFamily="34" charset="77"/>
                <a:ea typeface="+mn-ea"/>
                <a:cs typeface="+mn-cs"/>
              </a:rPr>
              <a:t> </a:t>
            </a:r>
          </a:p>
          <a:p>
            <a:pPr>
              <a:lnSpc>
                <a:spcPct val="110000"/>
              </a:lnSpc>
              <a:defRPr/>
            </a:pPr>
            <a:r>
              <a:rPr lang="de-DE" sz="1800" noProof="0" dirty="0">
                <a:solidFill>
                  <a:sysClr val="window" lastClr="FFFFFF"/>
                </a:solidFill>
                <a:latin typeface="Lato" panose="020F0502020204030203" pitchFamily="34" charset="77"/>
              </a:rPr>
              <a:t>Plane einen Besuch an Bord </a:t>
            </a:r>
            <a:br>
              <a:rPr lang="de-DE" sz="1800" noProof="0" dirty="0">
                <a:solidFill>
                  <a:sysClr val="window" lastClr="FFFFFF"/>
                </a:solidFill>
                <a:latin typeface="Lato" panose="020F0502020204030203" pitchFamily="34" charset="77"/>
              </a:rPr>
            </a:br>
            <a:r>
              <a:rPr lang="de-DE" sz="1800" noProof="0" dirty="0">
                <a:solidFill>
                  <a:sysClr val="window" lastClr="FFFFFF"/>
                </a:solidFill>
                <a:latin typeface="Lato" panose="020F0502020204030203" pitchFamily="34" charset="77"/>
              </a:rPr>
              <a:t>oder lade ein Schiffsteam ein</a:t>
            </a:r>
          </a:p>
          <a:p>
            <a:pPr>
              <a:lnSpc>
                <a:spcPct val="110000"/>
              </a:lnSpc>
              <a:defRPr/>
            </a:pPr>
            <a:r>
              <a:rPr lang="de-DE" sz="1800" noProof="0" dirty="0">
                <a:solidFill>
                  <a:sysClr val="window" lastClr="FFFFFF"/>
                </a:solidFill>
                <a:latin typeface="Lato" panose="020F0502020204030203" pitchFamily="34" charset="77"/>
              </a:rPr>
              <a:t>Informiere dich über Neuigkeiten</a:t>
            </a:r>
          </a:p>
          <a:p>
            <a:pPr>
              <a:lnSpc>
                <a:spcPct val="110000"/>
              </a:lnSpc>
              <a:defRPr/>
            </a:pPr>
            <a:r>
              <a:rPr lang="de-DE" sz="1800" noProof="0" dirty="0">
                <a:solidFill>
                  <a:sysClr val="window" lastClr="FFFFFF"/>
                </a:solidFill>
                <a:latin typeface="Lato" panose="020F0502020204030203" pitchFamily="34" charset="77"/>
              </a:rPr>
              <a:t>Bete für und unterstütze den Deutschlandbesuch praktisch</a:t>
            </a:r>
          </a:p>
        </p:txBody>
      </p:sp>
      <p:pic>
        <p:nvPicPr>
          <p:cNvPr id="6" name="Grafik 5" descr="Ein Bild, das Muster, Quadrat, Pixel, Kreuzworträtsel enthält.&#10;&#10;KI-generierte Inhalte können fehlerhaft sein.">
            <a:extLst>
              <a:ext uri="{FF2B5EF4-FFF2-40B4-BE49-F238E27FC236}">
                <a16:creationId xmlns:a16="http://schemas.microsoft.com/office/drawing/2014/main" id="{A39D00C7-D5A8-C17B-87D0-3D04A106A1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79247" y="4344991"/>
            <a:ext cx="1356103" cy="1356103"/>
          </a:xfrm>
          <a:prstGeom prst="rect">
            <a:avLst/>
          </a:prstGeom>
        </p:spPr>
      </p:pic>
      <p:sp>
        <p:nvSpPr>
          <p:cNvPr id="7" name="Textfeld 6">
            <a:extLst>
              <a:ext uri="{FF2B5EF4-FFF2-40B4-BE49-F238E27FC236}">
                <a16:creationId xmlns:a16="http://schemas.microsoft.com/office/drawing/2014/main" id="{BB99735E-E4B1-AA16-2035-83CF0F6E79C1}"/>
              </a:ext>
            </a:extLst>
          </p:cNvPr>
          <p:cNvSpPr txBox="1"/>
          <p:nvPr/>
        </p:nvSpPr>
        <p:spPr>
          <a:xfrm>
            <a:off x="8186037" y="5857930"/>
            <a:ext cx="4005963"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Aft>
                <a:spcPts val="0"/>
              </a:spcAft>
              <a:buClrTx/>
              <a:buSzTx/>
              <a:buFontTx/>
              <a:buNone/>
              <a:tabLst/>
            </a:pPr>
            <a:r>
              <a:rPr lang="de-DE" sz="2000" b="1" kern="0" noProof="0" dirty="0" err="1">
                <a:solidFill>
                  <a:schemeClr val="bg1"/>
                </a:solidFill>
                <a:latin typeface="Lato" panose="020F0502020204030203" pitchFamily="34" charset="0"/>
                <a:ea typeface="Roboto Slab" pitchFamily="2" charset="0"/>
                <a:sym typeface="Roboto Slab Light"/>
              </a:rPr>
              <a:t>om.org</a:t>
            </a:r>
            <a:r>
              <a:rPr lang="de-DE" sz="2000" b="1" kern="0" noProof="0" dirty="0">
                <a:solidFill>
                  <a:schemeClr val="bg1"/>
                </a:solidFill>
                <a:latin typeface="Lato" panose="020F0502020204030203" pitchFamily="34" charset="0"/>
                <a:ea typeface="Roboto Slab" pitchFamily="2" charset="0"/>
                <a:sym typeface="Roboto Slab Light"/>
              </a:rPr>
              <a:t>/de/logoshope26</a:t>
            </a:r>
          </a:p>
          <a:p>
            <a:pPr marL="0" marR="0" indent="0" algn="ctr" defTabSz="821531" rtl="0" fontAlgn="auto" latinLnBrk="0" hangingPunct="0">
              <a:lnSpc>
                <a:spcPct val="100000"/>
              </a:lnSpc>
              <a:spcAft>
                <a:spcPts val="0"/>
              </a:spcAft>
              <a:buClrTx/>
              <a:buSzTx/>
              <a:buFontTx/>
              <a:buNone/>
              <a:tabLst/>
            </a:pPr>
            <a:r>
              <a:rPr lang="de-DE" sz="2000" b="1" kern="0" noProof="0" dirty="0">
                <a:solidFill>
                  <a:schemeClr val="bg1"/>
                </a:solidFill>
                <a:latin typeface="Lato" panose="020F0502020204030203" pitchFamily="34" charset="0"/>
                <a:ea typeface="Roboto Slab" pitchFamily="2" charset="0"/>
                <a:sym typeface="Roboto Slab Light"/>
              </a:rPr>
              <a:t>logoshope2026.de@om.org</a:t>
            </a:r>
          </a:p>
        </p:txBody>
      </p:sp>
      <p:pic>
        <p:nvPicPr>
          <p:cNvPr id="2" name="Grafik 1" descr="Ein Bild, das Zeichnung enthält.&#10;&#10;Automatisch generierte Beschreibung">
            <a:extLst>
              <a:ext uri="{FF2B5EF4-FFF2-40B4-BE49-F238E27FC236}">
                <a16:creationId xmlns:a16="http://schemas.microsoft.com/office/drawing/2014/main" id="{6DFCF7A3-54E1-719C-2FDA-8089D65A42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6525" y="7258"/>
            <a:ext cx="1106871" cy="1394897"/>
          </a:xfrm>
          <a:prstGeom prst="rect">
            <a:avLst/>
          </a:prstGeom>
        </p:spPr>
      </p:pic>
    </p:spTree>
    <p:extLst>
      <p:ext uri="{BB962C8B-B14F-4D97-AF65-F5344CB8AC3E}">
        <p14:creationId xmlns:p14="http://schemas.microsoft.com/office/powerpoint/2010/main" val="2530671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noProof="0" dirty="0"/>
          </a:p>
        </p:txBody>
      </p:sp>
      <p:pic>
        <p:nvPicPr>
          <p:cNvPr id="9" name="Inhaltsplatzhalter 8">
            <a:extLst>
              <a:ext uri="{FF2B5EF4-FFF2-40B4-BE49-F238E27FC236}">
                <a16:creationId xmlns:a16="http://schemas.microsoft.com/office/drawing/2014/main" id="{D1D7168A-4A24-DC22-AF0F-D1B0C7F2825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t="7425"/>
          <a:stretch>
            <a:fillRect/>
          </a:stretch>
        </p:blipFill>
        <p:spPr>
          <a:xfrm>
            <a:off x="20" y="1282"/>
            <a:ext cx="12191980" cy="6856718"/>
          </a:xfrm>
          <a:prstGeom prst="rect">
            <a:avLst/>
          </a:prstGeom>
          <a:extLst>
            <a:ext uri="{C572A759-6A51-4108-AA02-DFA0A04FC94B}">
              <ma14:wrappingTextBoxFlag xmlns="" xmlns:ma14="http://schemas.microsoft.com/office/mac/drawingml/2011/main" val="1"/>
            </a:ext>
          </a:extLst>
        </p:spPr>
      </p:pic>
      <p:sp>
        <p:nvSpPr>
          <p:cNvPr id="5" name="Textfeld 4">
            <a:extLst>
              <a:ext uri="{FF2B5EF4-FFF2-40B4-BE49-F238E27FC236}">
                <a16:creationId xmlns:a16="http://schemas.microsoft.com/office/drawing/2014/main" id="{4F7DF334-FE7A-D7EE-4890-CC4AA04F9A9E}"/>
              </a:ext>
            </a:extLst>
          </p:cNvPr>
          <p:cNvSpPr txBox="1"/>
          <p:nvPr/>
        </p:nvSpPr>
        <p:spPr>
          <a:xfrm>
            <a:off x="3048000" y="3105835"/>
            <a:ext cx="609600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Aft>
                <a:spcPts val="600"/>
              </a:spcAft>
            </a:pPr>
            <a:br>
              <a:rPr lang="de-DE" noProof="0" dirty="0"/>
            </a:br>
            <a:endParaRPr lang="de-DE" noProof="0" dirty="0"/>
          </a:p>
        </p:txBody>
      </p:sp>
      <p:sp>
        <p:nvSpPr>
          <p:cNvPr id="7" name="Textfeld 6">
            <a:extLst>
              <a:ext uri="{FF2B5EF4-FFF2-40B4-BE49-F238E27FC236}">
                <a16:creationId xmlns:a16="http://schemas.microsoft.com/office/drawing/2014/main" id="{16936416-8B0C-5222-090E-565C179A9D8D}"/>
              </a:ext>
            </a:extLst>
          </p:cNvPr>
          <p:cNvSpPr txBox="1"/>
          <p:nvPr/>
        </p:nvSpPr>
        <p:spPr>
          <a:xfrm>
            <a:off x="3048000" y="3105835"/>
            <a:ext cx="609600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Aft>
                <a:spcPts val="600"/>
              </a:spcAft>
            </a:pPr>
            <a:br>
              <a:rPr lang="de-DE" noProof="0" dirty="0"/>
            </a:br>
            <a:endParaRPr lang="de-DE" noProof="0" dirty="0"/>
          </a:p>
        </p:txBody>
      </p:sp>
      <p:sp>
        <p:nvSpPr>
          <p:cNvPr id="10" name="TextBox 4">
            <a:extLst>
              <a:ext uri="{FF2B5EF4-FFF2-40B4-BE49-F238E27FC236}">
                <a16:creationId xmlns:a16="http://schemas.microsoft.com/office/drawing/2014/main" id="{8FF74DB3-3287-47D3-859C-EBADA65E85CB}"/>
              </a:ext>
            </a:extLst>
          </p:cNvPr>
          <p:cNvSpPr txBox="1"/>
          <p:nvPr/>
        </p:nvSpPr>
        <p:spPr>
          <a:xfrm>
            <a:off x="953867" y="486053"/>
            <a:ext cx="8719522" cy="812402"/>
          </a:xfrm>
          <a:prstGeom prst="rect">
            <a:avLst/>
          </a:prstGeom>
        </p:spPr>
        <p:txBody>
          <a:bodyPr wrap="square" lIns="0" tIns="0" rIns="0" bIns="0" rtlCol="0" anchor="t">
            <a:spAutoFit/>
          </a:bodyPr>
          <a:lstStyle/>
          <a:p>
            <a:pPr>
              <a:lnSpc>
                <a:spcPts val="6980"/>
              </a:lnSpc>
            </a:pPr>
            <a:r>
              <a:rPr lang="de-DE" sz="4400" b="1" noProof="0" dirty="0">
                <a:solidFill>
                  <a:srgbClr val="D22630"/>
                </a:solidFill>
                <a:latin typeface="Roboto Slab" pitchFamily="2" charset="0"/>
                <a:ea typeface="Roboto Slab" pitchFamily="2" charset="0"/>
                <a:cs typeface="Roboto Slab"/>
                <a:sym typeface="Roboto Slab"/>
              </a:rPr>
              <a:t>Logos Hope 2026 in Hamburg</a:t>
            </a:r>
          </a:p>
        </p:txBody>
      </p:sp>
      <p:sp>
        <p:nvSpPr>
          <p:cNvPr id="11" name="TextBox 4">
            <a:extLst>
              <a:ext uri="{FF2B5EF4-FFF2-40B4-BE49-F238E27FC236}">
                <a16:creationId xmlns:a16="http://schemas.microsoft.com/office/drawing/2014/main" id="{AF8497E4-0434-ED1E-97AC-92D258484B99}"/>
              </a:ext>
            </a:extLst>
          </p:cNvPr>
          <p:cNvSpPr txBox="1"/>
          <p:nvPr/>
        </p:nvSpPr>
        <p:spPr>
          <a:xfrm>
            <a:off x="952343" y="1270174"/>
            <a:ext cx="8191657" cy="783933"/>
          </a:xfrm>
          <a:prstGeom prst="rect">
            <a:avLst/>
          </a:prstGeom>
        </p:spPr>
        <p:txBody>
          <a:bodyPr wrap="square" lIns="0" tIns="0" rIns="0" bIns="0" rtlCol="0" anchor="t">
            <a:spAutoFit/>
          </a:bodyPr>
          <a:lstStyle/>
          <a:p>
            <a:pPr>
              <a:lnSpc>
                <a:spcPts val="6980"/>
              </a:lnSpc>
            </a:pPr>
            <a:r>
              <a:rPr lang="de-DE" sz="3500" b="1" noProof="0" dirty="0">
                <a:solidFill>
                  <a:srgbClr val="FFFFFF"/>
                </a:solidFill>
                <a:highlight>
                  <a:srgbClr val="D22730"/>
                </a:highlight>
                <a:latin typeface="Roboto Slab"/>
                <a:ea typeface="Roboto Slab"/>
                <a:sym typeface="Roboto Slab"/>
              </a:rPr>
              <a:t>Wir freuen uns auf dich!</a:t>
            </a:r>
            <a:endParaRPr lang="de-DE" sz="3500" b="1" noProof="0" dirty="0">
              <a:solidFill>
                <a:srgbClr val="FFFFFF"/>
              </a:solidFill>
              <a:highlight>
                <a:srgbClr val="D22730"/>
              </a:highlight>
              <a:latin typeface="Roboto Slab"/>
              <a:ea typeface="Roboto Slab"/>
            </a:endParaRPr>
          </a:p>
        </p:txBody>
      </p:sp>
      <p:pic>
        <p:nvPicPr>
          <p:cNvPr id="12" name="Grafik 11" descr="Ein Bild, das Zeichnung enthält.&#10;&#10;Automatisch generierte Beschreibung">
            <a:extLst>
              <a:ext uri="{FF2B5EF4-FFF2-40B4-BE49-F238E27FC236}">
                <a16:creationId xmlns:a16="http://schemas.microsoft.com/office/drawing/2014/main" id="{04A6A6A4-DB31-A010-691D-F7C1048F58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59111" y="-26364"/>
            <a:ext cx="1106871" cy="1394897"/>
          </a:xfrm>
          <a:prstGeom prst="rect">
            <a:avLst/>
          </a:prstGeom>
        </p:spPr>
      </p:pic>
    </p:spTree>
    <p:extLst>
      <p:ext uri="{BB962C8B-B14F-4D97-AF65-F5344CB8AC3E}">
        <p14:creationId xmlns:p14="http://schemas.microsoft.com/office/powerpoint/2010/main" val="184916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B6D2B24-1F89-4A42-A76E-5D1DCF90CEAE}"/>
              </a:ext>
            </a:extLst>
          </p:cNvPr>
          <p:cNvSpPr>
            <a:spLocks noGrp="1"/>
          </p:cNvSpPr>
          <p:nvPr>
            <p:ph type="title"/>
          </p:nvPr>
        </p:nvSpPr>
        <p:spPr>
          <a:xfrm>
            <a:off x="561975" y="1095375"/>
            <a:ext cx="6229350" cy="5235575"/>
          </a:xfrm>
        </p:spPr>
        <p:txBody>
          <a:bodyPr anchor="t">
            <a:noAutofit/>
          </a:bodyPr>
          <a:lstStyle/>
          <a:p>
            <a:r>
              <a:rPr lang="de-DE" sz="4500" noProof="0" dirty="0">
                <a:solidFill>
                  <a:schemeClr val="bg1"/>
                </a:solidFill>
                <a:latin typeface="Roboto Slab Light"/>
                <a:ea typeface="Roboto Slab Light" pitchFamily="2" charset="0"/>
              </a:rPr>
              <a:t>Wir sind eine weltweite Gemeinschaft von Jesus-Nachfolgern, vereint, um </a:t>
            </a:r>
            <a:r>
              <a:rPr lang="de-DE" sz="4500" b="1" noProof="0" dirty="0">
                <a:solidFill>
                  <a:schemeClr val="bg1"/>
                </a:solidFill>
                <a:latin typeface="Roboto Slab"/>
                <a:ea typeface="Roboto Slab" pitchFamily="2" charset="0"/>
              </a:rPr>
              <a:t>denen Gottes Liebe zu bringen, die sie noch nie erlebt haben.</a:t>
            </a:r>
          </a:p>
        </p:txBody>
      </p:sp>
      <p:sp>
        <p:nvSpPr>
          <p:cNvPr id="5" name="Tekstvak 4">
            <a:extLst>
              <a:ext uri="{FF2B5EF4-FFF2-40B4-BE49-F238E27FC236}">
                <a16:creationId xmlns:a16="http://schemas.microsoft.com/office/drawing/2014/main" id="{08DC9BC2-7FE0-0546-BD2A-23401C376C96}"/>
              </a:ext>
            </a:extLst>
          </p:cNvPr>
          <p:cNvSpPr txBox="1"/>
          <p:nvPr/>
        </p:nvSpPr>
        <p:spPr>
          <a:xfrm>
            <a:off x="558800" y="400050"/>
            <a:ext cx="314960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60" normalizeH="0" baseline="0" noProof="0" dirty="0">
                <a:ln>
                  <a:noFill/>
                </a:ln>
                <a:solidFill>
                  <a:prstClr val="white"/>
                </a:solidFill>
                <a:effectLst/>
                <a:uLnTx/>
                <a:uFillTx/>
                <a:latin typeface="Lato Black" panose="020F0502020204030203" pitchFamily="34" charset="77"/>
                <a:ea typeface="+mn-ea"/>
                <a:cs typeface="+mn-cs"/>
              </a:rPr>
              <a:t>ÜBER OM</a:t>
            </a:r>
          </a:p>
        </p:txBody>
      </p:sp>
    </p:spTree>
    <p:extLst>
      <p:ext uri="{BB962C8B-B14F-4D97-AF65-F5344CB8AC3E}">
        <p14:creationId xmlns:p14="http://schemas.microsoft.com/office/powerpoint/2010/main" val="2468135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63CBC-4C1E-7EB7-B8F9-AF73A79CE741}"/>
            </a:ext>
          </a:extLst>
        </p:cNvPr>
        <p:cNvGrpSpPr/>
        <p:nvPr/>
      </p:nvGrpSpPr>
      <p:grpSpPr>
        <a:xfrm>
          <a:off x="0" y="0"/>
          <a:ext cx="0" cy="0"/>
          <a:chOff x="0" y="0"/>
          <a:chExt cx="0" cy="0"/>
        </a:xfrm>
      </p:grpSpPr>
      <p:pic>
        <p:nvPicPr>
          <p:cNvPr id="2" name="Grafik 1">
            <a:extLst>
              <a:ext uri="{FF2B5EF4-FFF2-40B4-BE49-F238E27FC236}">
                <a16:creationId xmlns:a16="http://schemas.microsoft.com/office/drawing/2014/main" id="{175135F0-B25A-ABD9-5AF6-FEF36349BE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1"/>
            <a:ext cx="11790493" cy="6858000"/>
          </a:xfrm>
          <a:prstGeom prst="rect">
            <a:avLst/>
          </a:prstGeom>
          <a:noFill/>
        </p:spPr>
      </p:pic>
      <p:sp>
        <p:nvSpPr>
          <p:cNvPr id="12" name="Rechteck 11">
            <a:extLst>
              <a:ext uri="{FF2B5EF4-FFF2-40B4-BE49-F238E27FC236}">
                <a16:creationId xmlns:a16="http://schemas.microsoft.com/office/drawing/2014/main" id="{842A96A4-C55C-BFDE-CD55-FA8B88555AAE}"/>
              </a:ext>
            </a:extLst>
          </p:cNvPr>
          <p:cNvSpPr/>
          <p:nvPr/>
        </p:nvSpPr>
        <p:spPr>
          <a:xfrm>
            <a:off x="-1" y="0"/>
            <a:ext cx="4005943" cy="6858000"/>
          </a:xfrm>
          <a:prstGeom prst="rect">
            <a:avLst/>
          </a:prstGeom>
          <a:solidFill>
            <a:srgbClr val="D22730">
              <a:alpha val="9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 name="Tekstvak 3">
            <a:extLst>
              <a:ext uri="{FF2B5EF4-FFF2-40B4-BE49-F238E27FC236}">
                <a16:creationId xmlns:a16="http://schemas.microsoft.com/office/drawing/2014/main" id="{6504FDF6-04A0-4FF0-6D30-A0307DBD875E}"/>
              </a:ext>
            </a:extLst>
          </p:cNvPr>
          <p:cNvSpPr txBox="1"/>
          <p:nvPr/>
        </p:nvSpPr>
        <p:spPr>
          <a:xfrm>
            <a:off x="558800" y="400050"/>
            <a:ext cx="302260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00" b="1" i="1" u="none" strike="noStrike" kern="1200" cap="none" spc="60" normalizeH="0" baseline="0" noProof="0" dirty="0">
                <a:ln>
                  <a:noFill/>
                </a:ln>
                <a:solidFill>
                  <a:prstClr val="white"/>
                </a:solidFill>
                <a:effectLst/>
                <a:uLnTx/>
                <a:uFillTx/>
                <a:latin typeface="Lato Black" panose="020F0502020204030203" pitchFamily="34" charset="77"/>
                <a:ea typeface="+mn-ea"/>
                <a:cs typeface="+mn-cs"/>
              </a:rPr>
              <a:t>LOGOS HOPE </a:t>
            </a:r>
            <a:r>
              <a:rPr kumimoji="0" lang="de-DE" sz="1500" b="1" u="none" strike="noStrike" kern="1200" cap="none" spc="60" normalizeH="0" baseline="0" noProof="0" dirty="0">
                <a:ln>
                  <a:noFill/>
                </a:ln>
                <a:solidFill>
                  <a:prstClr val="white"/>
                </a:solidFill>
                <a:effectLst/>
                <a:uLnTx/>
                <a:uFillTx/>
                <a:latin typeface="Lato Black" panose="020F0502020204030203" pitchFamily="34" charset="77"/>
                <a:ea typeface="+mn-ea"/>
                <a:cs typeface="+mn-cs"/>
              </a:rPr>
              <a:t>IN ZAHLEN</a:t>
            </a:r>
          </a:p>
        </p:txBody>
      </p:sp>
      <p:sp>
        <p:nvSpPr>
          <p:cNvPr id="5" name="Titel 1">
            <a:extLst>
              <a:ext uri="{FF2B5EF4-FFF2-40B4-BE49-F238E27FC236}">
                <a16:creationId xmlns:a16="http://schemas.microsoft.com/office/drawing/2014/main" id="{70F09D53-B47C-4D5B-9827-4F47E3DB2D9D}"/>
              </a:ext>
            </a:extLst>
          </p:cNvPr>
          <p:cNvSpPr>
            <a:spLocks noGrp="1"/>
          </p:cNvSpPr>
          <p:nvPr>
            <p:ph type="title"/>
          </p:nvPr>
        </p:nvSpPr>
        <p:spPr>
          <a:xfrm>
            <a:off x="552450" y="1057275"/>
            <a:ext cx="2819400" cy="638175"/>
          </a:xfrm>
        </p:spPr>
        <p:txBody>
          <a:bodyPr anchor="t">
            <a:noAutofit/>
          </a:bodyPr>
          <a:lstStyle/>
          <a:p>
            <a:r>
              <a:rPr lang="de-DE" sz="4500" b="1" noProof="0" dirty="0">
                <a:solidFill>
                  <a:schemeClr val="bg1"/>
                </a:solidFill>
                <a:latin typeface="Roboto Slab"/>
                <a:ea typeface="Roboto Slab" pitchFamily="2" charset="0"/>
              </a:rPr>
              <a:t>350-400</a:t>
            </a:r>
            <a:endParaRPr lang="de-DE" sz="4500" b="1" noProof="0" dirty="0">
              <a:solidFill>
                <a:schemeClr val="bg1"/>
              </a:solidFill>
              <a:latin typeface="Roboto Slab" pitchFamily="2" charset="0"/>
              <a:ea typeface="Roboto Slab" pitchFamily="2" charset="0"/>
            </a:endParaRPr>
          </a:p>
        </p:txBody>
      </p:sp>
      <p:sp>
        <p:nvSpPr>
          <p:cNvPr id="6" name="Titel 1">
            <a:extLst>
              <a:ext uri="{FF2B5EF4-FFF2-40B4-BE49-F238E27FC236}">
                <a16:creationId xmlns:a16="http://schemas.microsoft.com/office/drawing/2014/main" id="{808A028D-5A38-7ADC-4BC9-2026FBAC975C}"/>
              </a:ext>
            </a:extLst>
          </p:cNvPr>
          <p:cNvSpPr txBox="1">
            <a:spLocks/>
          </p:cNvSpPr>
          <p:nvPr/>
        </p:nvSpPr>
        <p:spPr>
          <a:xfrm>
            <a:off x="552450" y="2790825"/>
            <a:ext cx="2819400" cy="638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4500" b="1" i="0" u="none" strike="noStrike" kern="1200" cap="none" spc="0" normalizeH="0" baseline="0" noProof="0" dirty="0">
                <a:ln>
                  <a:noFill/>
                </a:ln>
                <a:solidFill>
                  <a:prstClr val="white"/>
                </a:solidFill>
                <a:effectLst/>
                <a:uLnTx/>
                <a:uFillTx/>
                <a:latin typeface="Roboto Slab" pitchFamily="2" charset="0"/>
                <a:ea typeface="Roboto Slab" pitchFamily="2" charset="0"/>
                <a:cs typeface="+mj-cs"/>
              </a:rPr>
              <a:t>60+</a:t>
            </a:r>
          </a:p>
        </p:txBody>
      </p:sp>
      <p:sp>
        <p:nvSpPr>
          <p:cNvPr id="7" name="Titel 1">
            <a:extLst>
              <a:ext uri="{FF2B5EF4-FFF2-40B4-BE49-F238E27FC236}">
                <a16:creationId xmlns:a16="http://schemas.microsoft.com/office/drawing/2014/main" id="{3894784D-6E6F-A303-989C-742E0A29AD15}"/>
              </a:ext>
            </a:extLst>
          </p:cNvPr>
          <p:cNvSpPr txBox="1">
            <a:spLocks/>
          </p:cNvSpPr>
          <p:nvPr/>
        </p:nvSpPr>
        <p:spPr>
          <a:xfrm>
            <a:off x="552450" y="4600575"/>
            <a:ext cx="2819400" cy="638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4500" b="1" i="0" u="none" strike="noStrike" kern="1200" cap="none" spc="0" normalizeH="0" baseline="0" noProof="0" dirty="0">
                <a:ln>
                  <a:noFill/>
                </a:ln>
                <a:solidFill>
                  <a:prstClr val="white"/>
                </a:solidFill>
                <a:effectLst/>
                <a:uLnTx/>
                <a:uFillTx/>
                <a:latin typeface="Roboto Slab" pitchFamily="2" charset="0"/>
                <a:ea typeface="Roboto Slab" pitchFamily="2" charset="0"/>
                <a:cs typeface="+mj-cs"/>
              </a:rPr>
              <a:t>260+</a:t>
            </a:r>
          </a:p>
        </p:txBody>
      </p:sp>
      <p:sp>
        <p:nvSpPr>
          <p:cNvPr id="8" name="Tijdelijke aanduiding voor inhoud 2">
            <a:extLst>
              <a:ext uri="{FF2B5EF4-FFF2-40B4-BE49-F238E27FC236}">
                <a16:creationId xmlns:a16="http://schemas.microsoft.com/office/drawing/2014/main" id="{21B7D0A2-D892-EE1A-128A-5C827933F72A}"/>
              </a:ext>
            </a:extLst>
          </p:cNvPr>
          <p:cNvSpPr>
            <a:spLocks noGrp="1"/>
          </p:cNvSpPr>
          <p:nvPr>
            <p:ph idx="1"/>
          </p:nvPr>
        </p:nvSpPr>
        <p:spPr>
          <a:xfrm>
            <a:off x="552450" y="1777998"/>
            <a:ext cx="3098800" cy="638175"/>
          </a:xfrm>
        </p:spPr>
        <p:txBody>
          <a:bodyPr>
            <a:normAutofit/>
          </a:bodyPr>
          <a:lstStyle/>
          <a:p>
            <a:pPr marL="0" indent="0">
              <a:lnSpc>
                <a:spcPct val="110000"/>
              </a:lnSpc>
              <a:buNone/>
            </a:pPr>
            <a:r>
              <a:rPr lang="de-DE" sz="1500" i="1" noProof="0" dirty="0">
                <a:solidFill>
                  <a:schemeClr val="bg1"/>
                </a:solidFill>
                <a:latin typeface="Lato" panose="020F0502020204030203" pitchFamily="34" charset="77"/>
              </a:rPr>
              <a:t>Anzahl Besatzungsmitglieder </a:t>
            </a:r>
          </a:p>
          <a:p>
            <a:pPr marL="0" indent="0">
              <a:lnSpc>
                <a:spcPct val="110000"/>
              </a:lnSpc>
              <a:spcBef>
                <a:spcPts val="0"/>
              </a:spcBef>
              <a:buNone/>
            </a:pPr>
            <a:r>
              <a:rPr lang="de-DE" sz="1500" i="1" noProof="0" dirty="0">
                <a:solidFill>
                  <a:srgbClr val="F6B9BB"/>
                </a:solidFill>
                <a:latin typeface="Lato"/>
              </a:rPr>
              <a:t>an Bord</a:t>
            </a:r>
          </a:p>
        </p:txBody>
      </p:sp>
      <p:sp>
        <p:nvSpPr>
          <p:cNvPr id="9" name="Tijdelijke aanduiding voor inhoud 2">
            <a:extLst>
              <a:ext uri="{FF2B5EF4-FFF2-40B4-BE49-F238E27FC236}">
                <a16:creationId xmlns:a16="http://schemas.microsoft.com/office/drawing/2014/main" id="{41ADB209-D0E3-D1AD-AF78-C7B23ABE7109}"/>
              </a:ext>
            </a:extLst>
          </p:cNvPr>
          <p:cNvSpPr txBox="1">
            <a:spLocks/>
          </p:cNvSpPr>
          <p:nvPr/>
        </p:nvSpPr>
        <p:spPr>
          <a:xfrm>
            <a:off x="552450" y="3496354"/>
            <a:ext cx="3098800" cy="6381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e-DE" sz="1500" b="0" i="1" u="none" strike="noStrike" kern="1200" cap="none" spc="0" normalizeH="0" baseline="0" noProof="0" dirty="0">
                <a:ln>
                  <a:noFill/>
                </a:ln>
                <a:solidFill>
                  <a:prstClr val="white"/>
                </a:solidFill>
                <a:effectLst/>
                <a:uLnTx/>
                <a:uFillTx/>
                <a:latin typeface="Lato"/>
                <a:ea typeface="+mn-ea"/>
                <a:cs typeface="+mn-cs"/>
              </a:rPr>
              <a:t>Anzahl der Nationalitäten</a:t>
            </a:r>
            <a:br>
              <a:rPr kumimoji="0" lang="de-DE" sz="1500" b="0" i="1" u="none" strike="noStrike" kern="1200" cap="none" spc="0" normalizeH="0" baseline="0" noProof="0" dirty="0">
                <a:ln>
                  <a:noFill/>
                </a:ln>
                <a:solidFill>
                  <a:prstClr val="black"/>
                </a:solidFill>
                <a:effectLst/>
                <a:uLnTx/>
                <a:uFillTx/>
                <a:latin typeface="Lato" panose="020F0502020204030203" pitchFamily="34" charset="77"/>
                <a:ea typeface="+mn-ea"/>
                <a:cs typeface="+mn-cs"/>
              </a:rPr>
            </a:br>
            <a:r>
              <a:rPr kumimoji="0" lang="de-DE" sz="1500" b="0" i="1" u="none" strike="noStrike" kern="1200" cap="none" spc="0" normalizeH="0" baseline="0" noProof="0" dirty="0">
                <a:ln>
                  <a:noFill/>
                </a:ln>
                <a:solidFill>
                  <a:srgbClr val="F6B9BB"/>
                </a:solidFill>
                <a:effectLst/>
                <a:uLnTx/>
                <a:uFillTx/>
                <a:latin typeface="Lato"/>
                <a:ea typeface="+mn-ea"/>
                <a:cs typeface="+mn-cs"/>
              </a:rPr>
              <a:t>an Bord</a:t>
            </a:r>
          </a:p>
        </p:txBody>
      </p:sp>
      <p:sp>
        <p:nvSpPr>
          <p:cNvPr id="10" name="Tijdelijke aanduiding voor inhoud 2">
            <a:extLst>
              <a:ext uri="{FF2B5EF4-FFF2-40B4-BE49-F238E27FC236}">
                <a16:creationId xmlns:a16="http://schemas.microsoft.com/office/drawing/2014/main" id="{1E8A3A04-12A8-CC12-C8AC-3C5B025466E6}"/>
              </a:ext>
            </a:extLst>
          </p:cNvPr>
          <p:cNvSpPr txBox="1">
            <a:spLocks/>
          </p:cNvSpPr>
          <p:nvPr/>
        </p:nvSpPr>
        <p:spPr>
          <a:xfrm>
            <a:off x="552450" y="5312454"/>
            <a:ext cx="3098800" cy="9740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kumimoji="0" lang="de-DE" sz="1500" b="0" i="1" u="none" strike="noStrike" kern="1200" cap="none" spc="0" normalizeH="0" baseline="0" noProof="0" dirty="0">
                <a:ln>
                  <a:noFill/>
                </a:ln>
                <a:solidFill>
                  <a:prstClr val="white"/>
                </a:solidFill>
                <a:effectLst/>
                <a:uLnTx/>
                <a:uFillTx/>
                <a:latin typeface="Lato"/>
                <a:ea typeface="+mn-ea"/>
                <a:cs typeface="+mn-cs"/>
              </a:rPr>
              <a:t>Anzahl der Hafenbesuche</a:t>
            </a:r>
            <a:endParaRPr lang="de-DE" sz="1500" i="1" noProof="0" dirty="0">
              <a:solidFill>
                <a:srgbClr val="F6B9BB"/>
              </a:solidFill>
              <a:latin typeface="Lato"/>
            </a:endParaRPr>
          </a:p>
        </p:txBody>
      </p:sp>
      <p:pic>
        <p:nvPicPr>
          <p:cNvPr id="13" name="Grafik 12" descr="Ein Bild, das Zeichnung enthält.&#10;&#10;Automatisch generierte Beschreibung">
            <a:extLst>
              <a:ext uri="{FF2B5EF4-FFF2-40B4-BE49-F238E27FC236}">
                <a16:creationId xmlns:a16="http://schemas.microsoft.com/office/drawing/2014/main" id="{70C99B8A-A6C4-9DC6-0EB8-A1BA5E90AE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59111" y="-26364"/>
            <a:ext cx="1106871" cy="1394897"/>
          </a:xfrm>
          <a:prstGeom prst="rect">
            <a:avLst/>
          </a:prstGeom>
        </p:spPr>
      </p:pic>
    </p:spTree>
    <p:extLst>
      <p:ext uri="{BB962C8B-B14F-4D97-AF65-F5344CB8AC3E}">
        <p14:creationId xmlns:p14="http://schemas.microsoft.com/office/powerpoint/2010/main" val="352111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E3B74-642C-ED2F-3E85-6E6796CE0D27}"/>
            </a:ext>
          </a:extLst>
        </p:cNvPr>
        <p:cNvGrpSpPr/>
        <p:nvPr/>
      </p:nvGrpSpPr>
      <p:grpSpPr>
        <a:xfrm>
          <a:off x="0" y="0"/>
          <a:ext cx="0" cy="0"/>
          <a:chOff x="0" y="0"/>
          <a:chExt cx="0" cy="0"/>
        </a:xfrm>
      </p:grpSpPr>
      <p:pic>
        <p:nvPicPr>
          <p:cNvPr id="5" name="Inhaltsplatzhalter 4" descr="Ein Bild, das draußen, Menschen, Person, Gruppe enthält.&#10;&#10;KI-generierte Inhalte können fehlerhaft sein.">
            <a:extLst>
              <a:ext uri="{FF2B5EF4-FFF2-40B4-BE49-F238E27FC236}">
                <a16:creationId xmlns:a16="http://schemas.microsoft.com/office/drawing/2014/main" id="{C01D2D90-ACEC-AC65-37D6-A7A4EEE0419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2" name="Rechteck 1">
            <a:extLst>
              <a:ext uri="{FF2B5EF4-FFF2-40B4-BE49-F238E27FC236}">
                <a16:creationId xmlns:a16="http://schemas.microsoft.com/office/drawing/2014/main" id="{58F40AEE-2219-9037-314A-282F12493DC8}"/>
              </a:ext>
            </a:extLst>
          </p:cNvPr>
          <p:cNvSpPr>
            <a:spLocks noChangeAspect="1"/>
          </p:cNvSpPr>
          <p:nvPr/>
        </p:nvSpPr>
        <p:spPr>
          <a:xfrm>
            <a:off x="-1" y="0"/>
            <a:ext cx="12191980" cy="6858000"/>
          </a:xfrm>
          <a:prstGeom prst="rect">
            <a:avLst/>
          </a:prstGeom>
          <a:solidFill>
            <a:srgbClr val="D22730">
              <a:alpha val="8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noProof="0" dirty="0"/>
              <a:t> </a:t>
            </a:r>
          </a:p>
        </p:txBody>
      </p:sp>
      <p:sp>
        <p:nvSpPr>
          <p:cNvPr id="3" name="Titel 1">
            <a:extLst>
              <a:ext uri="{FF2B5EF4-FFF2-40B4-BE49-F238E27FC236}">
                <a16:creationId xmlns:a16="http://schemas.microsoft.com/office/drawing/2014/main" id="{38F91E14-1E99-310E-6C1F-43DEC3D94D6A}"/>
              </a:ext>
            </a:extLst>
          </p:cNvPr>
          <p:cNvSpPr txBox="1">
            <a:spLocks/>
          </p:cNvSpPr>
          <p:nvPr/>
        </p:nvSpPr>
        <p:spPr>
          <a:xfrm>
            <a:off x="552449" y="577215"/>
            <a:ext cx="10901613" cy="2938629"/>
          </a:xfrm>
          <a:prstGeom prst="rect">
            <a:avLst/>
          </a:prstGeom>
        </p:spPr>
        <p:txBody>
          <a:bodyPr anchor="t">
            <a:noAutofit/>
          </a:bodyPr>
          <a:lstStyle>
            <a:lvl1pPr marL="0" marR="0" indent="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Roboto Slab" charset="0"/>
                <a:ea typeface="Roboto Slab" charset="0"/>
                <a:cs typeface="Roboto Slab" charset="0"/>
                <a:sym typeface="Helvetica Light"/>
              </a:defRPr>
            </a:lvl1pPr>
            <a:lvl2pPr marL="0" marR="0" indent="1143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r>
              <a:rPr lang="de-DE" sz="4500" b="1" kern="0" noProof="0" dirty="0">
                <a:solidFill>
                  <a:schemeClr val="bg1"/>
                </a:solidFill>
                <a:latin typeface="Roboto Slab"/>
                <a:ea typeface="Roboto Slab" pitchFamily="2" charset="0"/>
              </a:rPr>
              <a:t>Das OM-Schiff </a:t>
            </a:r>
            <a:r>
              <a:rPr lang="de-DE" sz="4500" b="1" i="1" kern="0" noProof="0" dirty="0">
                <a:solidFill>
                  <a:schemeClr val="bg1"/>
                </a:solidFill>
                <a:latin typeface="Roboto Slab"/>
                <a:ea typeface="Roboto Slab" pitchFamily="2" charset="0"/>
              </a:rPr>
              <a:t>Logos Hope </a:t>
            </a:r>
            <a:r>
              <a:rPr lang="de-DE" sz="4500" b="1" kern="0" noProof="0" dirty="0">
                <a:solidFill>
                  <a:schemeClr val="bg1"/>
                </a:solidFill>
                <a:latin typeface="Roboto Slab"/>
                <a:ea typeface="Roboto Slab" pitchFamily="2" charset="0"/>
              </a:rPr>
              <a:t>kommt </a:t>
            </a:r>
            <a:br>
              <a:rPr lang="de-DE" sz="4500" b="1" kern="0" noProof="0" dirty="0">
                <a:solidFill>
                  <a:schemeClr val="bg1"/>
                </a:solidFill>
                <a:latin typeface="Roboto Slab"/>
                <a:ea typeface="Roboto Slab" pitchFamily="2" charset="0"/>
              </a:rPr>
            </a:br>
            <a:r>
              <a:rPr lang="de-DE" sz="4500" b="1" kern="0" noProof="0" dirty="0">
                <a:solidFill>
                  <a:schemeClr val="bg1"/>
                </a:solidFill>
                <a:latin typeface="Roboto Slab"/>
                <a:ea typeface="Roboto Slab" pitchFamily="2" charset="0"/>
              </a:rPr>
              <a:t>nach Hamburg vom 4.-14. Juni 2026</a:t>
            </a:r>
            <a:r>
              <a:rPr lang="de-DE" sz="4500" b="1" kern="0" baseline="30000" noProof="0" dirty="0">
                <a:solidFill>
                  <a:schemeClr val="bg1"/>
                </a:solidFill>
                <a:latin typeface="Roboto Slab"/>
                <a:ea typeface="Roboto Slab" pitchFamily="2" charset="0"/>
              </a:rPr>
              <a:t>*</a:t>
            </a:r>
            <a:endParaRPr lang="de-DE" sz="4500" b="1" kern="0" noProof="0" dirty="0">
              <a:solidFill>
                <a:schemeClr val="bg1"/>
              </a:solidFill>
              <a:latin typeface="Roboto Slab"/>
              <a:ea typeface="Roboto Slab" pitchFamily="2" charset="0"/>
            </a:endParaRPr>
          </a:p>
        </p:txBody>
      </p:sp>
      <p:sp>
        <p:nvSpPr>
          <p:cNvPr id="13" name="Textfeld 12">
            <a:extLst>
              <a:ext uri="{FF2B5EF4-FFF2-40B4-BE49-F238E27FC236}">
                <a16:creationId xmlns:a16="http://schemas.microsoft.com/office/drawing/2014/main" id="{D6372F9F-A461-083B-5A2A-163AF77A7806}"/>
              </a:ext>
            </a:extLst>
          </p:cNvPr>
          <p:cNvSpPr txBox="1"/>
          <p:nvPr/>
        </p:nvSpPr>
        <p:spPr>
          <a:xfrm>
            <a:off x="1945657" y="4370437"/>
            <a:ext cx="3617944" cy="1384995"/>
          </a:xfrm>
          <a:prstGeom prst="rect">
            <a:avLst/>
          </a:prstGeom>
          <a:noFill/>
        </p:spPr>
        <p:txBody>
          <a:bodyPr wrap="square" rtlCol="0">
            <a:spAutoFit/>
          </a:bodyPr>
          <a:lstStyle/>
          <a:p>
            <a:r>
              <a:rPr lang="de-DE" sz="2800" noProof="0" dirty="0">
                <a:solidFill>
                  <a:schemeClr val="bg1"/>
                </a:solidFill>
                <a:latin typeface="Lato" panose="020F0502020204030203" pitchFamily="34" charset="0"/>
              </a:rPr>
              <a:t>Nationen vereint im Glauben – Vielfalt als Stärke</a:t>
            </a:r>
          </a:p>
        </p:txBody>
      </p:sp>
      <p:sp>
        <p:nvSpPr>
          <p:cNvPr id="16" name="Textfeld 15">
            <a:extLst>
              <a:ext uri="{FF2B5EF4-FFF2-40B4-BE49-F238E27FC236}">
                <a16:creationId xmlns:a16="http://schemas.microsoft.com/office/drawing/2014/main" id="{F4E360CC-FA3D-9E81-1E44-27FFD1F871A8}"/>
              </a:ext>
            </a:extLst>
          </p:cNvPr>
          <p:cNvSpPr txBox="1"/>
          <p:nvPr/>
        </p:nvSpPr>
        <p:spPr>
          <a:xfrm>
            <a:off x="1945657" y="2951947"/>
            <a:ext cx="3499163" cy="954107"/>
          </a:xfrm>
          <a:prstGeom prst="rect">
            <a:avLst/>
          </a:prstGeom>
          <a:noFill/>
        </p:spPr>
        <p:txBody>
          <a:bodyPr wrap="square" rtlCol="0">
            <a:spAutoFit/>
          </a:bodyPr>
          <a:lstStyle>
            <a:defPPr>
              <a:defRPr lang="en-US"/>
            </a:defPPr>
            <a:lvl1pPr>
              <a:defRPr sz="2800">
                <a:solidFill>
                  <a:schemeClr val="bg1"/>
                </a:solidFill>
              </a:defRPr>
            </a:lvl1pPr>
          </a:lstStyle>
          <a:p>
            <a:r>
              <a:rPr lang="de-DE" noProof="0" dirty="0">
                <a:latin typeface="Lato" panose="020F0502020204030203" pitchFamily="34" charset="0"/>
              </a:rPr>
              <a:t>Vernetzen. Stärken. Gemeinsam wirken.</a:t>
            </a:r>
          </a:p>
        </p:txBody>
      </p:sp>
      <p:sp>
        <p:nvSpPr>
          <p:cNvPr id="17" name="Textfeld 16">
            <a:extLst>
              <a:ext uri="{FF2B5EF4-FFF2-40B4-BE49-F238E27FC236}">
                <a16:creationId xmlns:a16="http://schemas.microsoft.com/office/drawing/2014/main" id="{B2037BA7-F304-0F79-1DAE-4C53AE8F7A64}"/>
              </a:ext>
            </a:extLst>
          </p:cNvPr>
          <p:cNvSpPr txBox="1"/>
          <p:nvPr/>
        </p:nvSpPr>
        <p:spPr>
          <a:xfrm>
            <a:off x="7134022" y="2951947"/>
            <a:ext cx="4179170" cy="954107"/>
          </a:xfrm>
          <a:prstGeom prst="rect">
            <a:avLst/>
          </a:prstGeom>
          <a:noFill/>
        </p:spPr>
        <p:txBody>
          <a:bodyPr wrap="square" rtlCol="0">
            <a:spAutoFit/>
          </a:bodyPr>
          <a:lstStyle/>
          <a:p>
            <a:pPr>
              <a:buNone/>
            </a:pPr>
            <a:r>
              <a:rPr lang="de-DE" sz="2800" noProof="0" dirty="0">
                <a:solidFill>
                  <a:schemeClr val="bg1"/>
                </a:solidFill>
                <a:latin typeface="Lato" panose="020F0502020204030203" pitchFamily="34" charset="0"/>
              </a:rPr>
              <a:t>Neue Impulse – Glaube, der bewegt</a:t>
            </a:r>
          </a:p>
        </p:txBody>
      </p:sp>
      <p:sp>
        <p:nvSpPr>
          <p:cNvPr id="18" name="Textfeld 17">
            <a:extLst>
              <a:ext uri="{FF2B5EF4-FFF2-40B4-BE49-F238E27FC236}">
                <a16:creationId xmlns:a16="http://schemas.microsoft.com/office/drawing/2014/main" id="{5F752A72-DB69-C27B-5121-71BB0B648C7C}"/>
              </a:ext>
            </a:extLst>
          </p:cNvPr>
          <p:cNvSpPr txBox="1"/>
          <p:nvPr/>
        </p:nvSpPr>
        <p:spPr>
          <a:xfrm>
            <a:off x="7134022" y="4370437"/>
            <a:ext cx="4320000" cy="1384995"/>
          </a:xfrm>
          <a:prstGeom prst="rect">
            <a:avLst/>
          </a:prstGeom>
          <a:noFill/>
        </p:spPr>
        <p:txBody>
          <a:bodyPr wrap="square" rtlCol="0">
            <a:spAutoFit/>
          </a:bodyPr>
          <a:lstStyle>
            <a:defPPr>
              <a:defRPr lang="en-US"/>
            </a:defPPr>
            <a:lvl1pPr>
              <a:defRPr sz="2800">
                <a:solidFill>
                  <a:schemeClr val="bg1"/>
                </a:solidFill>
              </a:defRPr>
            </a:lvl1pPr>
          </a:lstStyle>
          <a:p>
            <a:r>
              <a:rPr lang="de-DE" noProof="0" dirty="0">
                <a:latin typeface="Lato" panose="020F0502020204030203" pitchFamily="34" charset="0"/>
              </a:rPr>
              <a:t>Hoffnung für Europa – Gottes Wirken heute erleben</a:t>
            </a:r>
          </a:p>
        </p:txBody>
      </p:sp>
      <p:pic>
        <p:nvPicPr>
          <p:cNvPr id="6" name="Grafik 5" descr="Verbindungen mit einfarbiger Füllung">
            <a:extLst>
              <a:ext uri="{FF2B5EF4-FFF2-40B4-BE49-F238E27FC236}">
                <a16:creationId xmlns:a16="http://schemas.microsoft.com/office/drawing/2014/main" id="{FDBDDE47-23DB-2F34-1AFE-A4764AC43D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9241" y="2979000"/>
            <a:ext cx="900000" cy="900000"/>
          </a:xfrm>
          <a:prstGeom prst="rect">
            <a:avLst/>
          </a:prstGeom>
        </p:spPr>
      </p:pic>
      <p:pic>
        <p:nvPicPr>
          <p:cNvPr id="9" name="Grafik 8" descr="Herztöne mit einfarbiger Füllung">
            <a:extLst>
              <a:ext uri="{FF2B5EF4-FFF2-40B4-BE49-F238E27FC236}">
                <a16:creationId xmlns:a16="http://schemas.microsoft.com/office/drawing/2014/main" id="{EC7A6817-1808-C0D2-6552-41AB59E5A4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19744" y="2979000"/>
            <a:ext cx="900000" cy="900000"/>
          </a:xfrm>
          <a:prstGeom prst="rect">
            <a:avLst/>
          </a:prstGeom>
        </p:spPr>
      </p:pic>
      <p:pic>
        <p:nvPicPr>
          <p:cNvPr id="20" name="Grafik 19" descr="Welt mit einfarbiger Füllung">
            <a:extLst>
              <a:ext uri="{FF2B5EF4-FFF2-40B4-BE49-F238E27FC236}">
                <a16:creationId xmlns:a16="http://schemas.microsoft.com/office/drawing/2014/main" id="{D10E289B-445F-2DBB-5FFD-3B2897C189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9241" y="4612934"/>
            <a:ext cx="900000" cy="900000"/>
          </a:xfrm>
          <a:prstGeom prst="rect">
            <a:avLst/>
          </a:prstGeom>
        </p:spPr>
      </p:pic>
      <p:pic>
        <p:nvPicPr>
          <p:cNvPr id="26" name="Grafik 25" descr="Taube mit einfarbiger Füllung">
            <a:extLst>
              <a:ext uri="{FF2B5EF4-FFF2-40B4-BE49-F238E27FC236}">
                <a16:creationId xmlns:a16="http://schemas.microsoft.com/office/drawing/2014/main" id="{D84C2591-AAE2-D849-EFE8-3DA7A7CCBD9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19744" y="4612934"/>
            <a:ext cx="900000" cy="900000"/>
          </a:xfrm>
          <a:prstGeom prst="rect">
            <a:avLst/>
          </a:prstGeom>
        </p:spPr>
      </p:pic>
      <p:sp>
        <p:nvSpPr>
          <p:cNvPr id="4" name="Textfeld 3">
            <a:extLst>
              <a:ext uri="{FF2B5EF4-FFF2-40B4-BE49-F238E27FC236}">
                <a16:creationId xmlns:a16="http://schemas.microsoft.com/office/drawing/2014/main" id="{97F8EA4C-2003-7C55-1F97-C88088C1A3A2}"/>
              </a:ext>
            </a:extLst>
          </p:cNvPr>
          <p:cNvSpPr txBox="1"/>
          <p:nvPr/>
        </p:nvSpPr>
        <p:spPr>
          <a:xfrm>
            <a:off x="102885" y="6471525"/>
            <a:ext cx="8059403" cy="276999"/>
          </a:xfrm>
          <a:prstGeom prst="rect">
            <a:avLst/>
          </a:prstGeom>
          <a:noFill/>
        </p:spPr>
        <p:txBody>
          <a:bodyPr wrap="square" rtlCol="0">
            <a:spAutoFit/>
          </a:bodyPr>
          <a:lstStyle/>
          <a:p>
            <a:r>
              <a:rPr lang="de-DE" sz="1200" i="1" noProof="0" dirty="0">
                <a:solidFill>
                  <a:schemeClr val="bg1"/>
                </a:solidFill>
                <a:latin typeface="Lato" panose="020F0502020204030203" pitchFamily="34" charset="0"/>
              </a:rPr>
              <a:t>* Änderungen vorbehalten</a:t>
            </a:r>
          </a:p>
        </p:txBody>
      </p:sp>
    </p:spTree>
    <p:extLst>
      <p:ext uri="{BB962C8B-B14F-4D97-AF65-F5344CB8AC3E}">
        <p14:creationId xmlns:p14="http://schemas.microsoft.com/office/powerpoint/2010/main" val="28638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2B57E92-5225-B4AD-0716-FE065AB0F37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1829143" cy="6858000"/>
          </a:xfrm>
          <a:prstGeom prst="rect">
            <a:avLst/>
          </a:prstGeom>
        </p:spPr>
      </p:pic>
      <p:sp>
        <p:nvSpPr>
          <p:cNvPr id="3" name="Rechteck 2">
            <a:extLst>
              <a:ext uri="{FF2B5EF4-FFF2-40B4-BE49-F238E27FC236}">
                <a16:creationId xmlns:a16="http://schemas.microsoft.com/office/drawing/2014/main" id="{05EE69FD-D5E8-7123-E327-283A2716860D}"/>
              </a:ext>
            </a:extLst>
          </p:cNvPr>
          <p:cNvSpPr/>
          <p:nvPr/>
        </p:nvSpPr>
        <p:spPr>
          <a:xfrm>
            <a:off x="-1" y="0"/>
            <a:ext cx="4005943" cy="6858000"/>
          </a:xfrm>
          <a:prstGeom prst="rect">
            <a:avLst/>
          </a:prstGeom>
          <a:solidFill>
            <a:srgbClr val="D22730">
              <a:alpha val="9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 name="Tekstvak 3">
            <a:extLst>
              <a:ext uri="{FF2B5EF4-FFF2-40B4-BE49-F238E27FC236}">
                <a16:creationId xmlns:a16="http://schemas.microsoft.com/office/drawing/2014/main" id="{AA4F3CA6-323A-9294-3639-F5DC309004E4}"/>
              </a:ext>
            </a:extLst>
          </p:cNvPr>
          <p:cNvSpPr txBox="1"/>
          <p:nvPr/>
        </p:nvSpPr>
        <p:spPr>
          <a:xfrm>
            <a:off x="558800" y="400050"/>
            <a:ext cx="302260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b="1" i="1" spc="60" noProof="0" dirty="0">
                <a:solidFill>
                  <a:prstClr val="white"/>
                </a:solidFill>
                <a:latin typeface="Lato Black" panose="020F0502020204030203" pitchFamily="34" charset="77"/>
              </a:rPr>
              <a:t>LOGOS HOPE </a:t>
            </a:r>
            <a:r>
              <a:rPr lang="de-DE" sz="1500" b="1" spc="60" noProof="0" dirty="0">
                <a:solidFill>
                  <a:prstClr val="white"/>
                </a:solidFill>
                <a:latin typeface="Lato Black" panose="020F0502020204030203" pitchFamily="34" charset="77"/>
              </a:rPr>
              <a:t>UND DU</a:t>
            </a:r>
            <a:endParaRPr kumimoji="0" lang="de-DE" sz="1500" b="1" u="none" strike="noStrike" kern="1200" cap="none" spc="60" normalizeH="0" baseline="0" noProof="0" dirty="0">
              <a:ln>
                <a:noFill/>
              </a:ln>
              <a:solidFill>
                <a:prstClr val="white"/>
              </a:solidFill>
              <a:effectLst/>
              <a:uLnTx/>
              <a:uFillTx/>
              <a:latin typeface="Lato Black" panose="020F0502020204030203" pitchFamily="34" charset="77"/>
              <a:ea typeface="+mn-ea"/>
              <a:cs typeface="+mn-cs"/>
            </a:endParaRPr>
          </a:p>
        </p:txBody>
      </p:sp>
      <p:sp>
        <p:nvSpPr>
          <p:cNvPr id="5" name="Titel 1">
            <a:extLst>
              <a:ext uri="{FF2B5EF4-FFF2-40B4-BE49-F238E27FC236}">
                <a16:creationId xmlns:a16="http://schemas.microsoft.com/office/drawing/2014/main" id="{0F08F2EC-EC39-3CF5-41EC-A86955FD1474}"/>
              </a:ext>
            </a:extLst>
          </p:cNvPr>
          <p:cNvSpPr txBox="1">
            <a:spLocks/>
          </p:cNvSpPr>
          <p:nvPr/>
        </p:nvSpPr>
        <p:spPr>
          <a:xfrm>
            <a:off x="552450" y="1057275"/>
            <a:ext cx="2819400" cy="5000625"/>
          </a:xfrm>
          <a:prstGeom prst="rect">
            <a:avLst/>
          </a:prstGeom>
        </p:spPr>
        <p:txBody>
          <a:bodyPr lIns="91440" tIns="45720" rIns="91440" bIns="45720" anchor="t">
            <a:noAutofit/>
          </a:bodyPr>
          <a:lstStyle>
            <a:lvl1pPr marL="0" marR="0" indent="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Roboto Slab" charset="0"/>
                <a:ea typeface="Roboto Slab" charset="0"/>
                <a:cs typeface="Roboto Slab" charset="0"/>
                <a:sym typeface="Helvetica Light"/>
              </a:defRPr>
            </a:lvl1pPr>
            <a:lvl2pPr marL="0" marR="0" indent="1143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lgn="l"/>
            <a:r>
              <a:rPr lang="de-DE" sz="1800" b="1" kern="0" noProof="0" dirty="0">
                <a:solidFill>
                  <a:schemeClr val="bg1"/>
                </a:solidFill>
                <a:latin typeface="Lato"/>
                <a:ea typeface="Lato"/>
                <a:cs typeface="Lato"/>
              </a:rPr>
              <a:t>Wir sind überzeugt: der Deutschland-Besuch der </a:t>
            </a:r>
            <a:r>
              <a:rPr lang="de-DE" sz="1800" b="1" i="1" kern="0" noProof="0" dirty="0">
                <a:solidFill>
                  <a:schemeClr val="bg1"/>
                </a:solidFill>
                <a:latin typeface="Lato"/>
                <a:ea typeface="Lato"/>
                <a:cs typeface="Lato"/>
              </a:rPr>
              <a:t>Logos Hope </a:t>
            </a:r>
            <a:r>
              <a:rPr lang="de-DE" sz="1800" b="1" kern="0" noProof="0" dirty="0">
                <a:solidFill>
                  <a:schemeClr val="bg1"/>
                </a:solidFill>
                <a:latin typeface="Lato"/>
                <a:ea typeface="Lato"/>
                <a:cs typeface="Lato"/>
              </a:rPr>
              <a:t>in 2026 kommt zur richtigen Zeit. Gott ist weltweit stark am Wirken und wir glauben, dass auch in Europa neues geistliches Momentum am Entstehen ist.</a:t>
            </a:r>
          </a:p>
          <a:p>
            <a:pPr algn="l"/>
            <a:endParaRPr lang="de-DE" sz="1800" b="1" kern="0" noProof="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l"/>
            <a:r>
              <a:rPr lang="de-DE" sz="1800" b="1" kern="0" noProof="0" dirty="0">
                <a:solidFill>
                  <a:schemeClr val="bg1"/>
                </a:solidFill>
                <a:latin typeface="Lato"/>
                <a:ea typeface="Lato"/>
                <a:cs typeface="Lato"/>
              </a:rPr>
              <a:t>Auf den folgenden Seiten zeigen wir dir, wie der Besuch der </a:t>
            </a:r>
            <a:r>
              <a:rPr lang="de-DE" sz="1800" b="1" i="1" kern="0" noProof="0" dirty="0">
                <a:solidFill>
                  <a:schemeClr val="bg1"/>
                </a:solidFill>
                <a:latin typeface="Lato"/>
                <a:ea typeface="Lato"/>
                <a:cs typeface="Lato"/>
              </a:rPr>
              <a:t>Logos Hope </a:t>
            </a:r>
            <a:r>
              <a:rPr lang="de-DE" sz="1800" b="1" kern="0" noProof="0" dirty="0">
                <a:solidFill>
                  <a:schemeClr val="bg1"/>
                </a:solidFill>
                <a:latin typeface="Lato"/>
                <a:ea typeface="Lato"/>
                <a:cs typeface="Lato"/>
              </a:rPr>
              <a:t>da hineinspielt und warum du und deine Gemeinde dabei sein solltet!</a:t>
            </a:r>
          </a:p>
        </p:txBody>
      </p:sp>
      <p:pic>
        <p:nvPicPr>
          <p:cNvPr id="6" name="Grafik 5" descr="Ein Bild, das Zeichnung enthält.&#10;&#10;Automatisch generierte Beschreibung">
            <a:extLst>
              <a:ext uri="{FF2B5EF4-FFF2-40B4-BE49-F238E27FC236}">
                <a16:creationId xmlns:a16="http://schemas.microsoft.com/office/drawing/2014/main" id="{214A767A-620D-43BB-542B-FCC6416C8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9111" y="-26364"/>
            <a:ext cx="1106871" cy="1394897"/>
          </a:xfrm>
          <a:prstGeom prst="rect">
            <a:avLst/>
          </a:prstGeom>
        </p:spPr>
      </p:pic>
    </p:spTree>
    <p:extLst>
      <p:ext uri="{BB962C8B-B14F-4D97-AF65-F5344CB8AC3E}">
        <p14:creationId xmlns:p14="http://schemas.microsoft.com/office/powerpoint/2010/main" val="541328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27464-AE1A-EEB1-352B-67A957347A1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91164A4-A9C3-A6C7-6D79-B21C340B1622}"/>
              </a:ext>
            </a:extLst>
          </p:cNvPr>
          <p:cNvGrpSpPr>
            <a:grpSpLocks noChangeAspect="1"/>
          </p:cNvGrpSpPr>
          <p:nvPr/>
        </p:nvGrpSpPr>
        <p:grpSpPr>
          <a:xfrm>
            <a:off x="268068" y="312746"/>
            <a:ext cx="11655865" cy="6232510"/>
            <a:chOff x="0" y="0"/>
            <a:chExt cx="23311731" cy="12465019"/>
          </a:xfrm>
        </p:grpSpPr>
        <p:sp>
          <p:nvSpPr>
            <p:cNvPr id="3" name="AutoShape 3">
              <a:extLst>
                <a:ext uri="{FF2B5EF4-FFF2-40B4-BE49-F238E27FC236}">
                  <a16:creationId xmlns:a16="http://schemas.microsoft.com/office/drawing/2014/main" id="{E4D28176-1C9D-2D31-3103-5504246D1A35}"/>
                </a:ext>
              </a:extLst>
            </p:cNvPr>
            <p:cNvSpPr/>
            <p:nvPr/>
          </p:nvSpPr>
          <p:spPr>
            <a:xfrm>
              <a:off x="0" y="0"/>
              <a:ext cx="23311731" cy="12465019"/>
            </a:xfrm>
            <a:prstGeom prst="rect">
              <a:avLst/>
            </a:prstGeom>
            <a:solidFill>
              <a:srgbClr val="D9D9D9"/>
            </a:solidFill>
          </p:spPr>
          <p:txBody>
            <a:bodyPr/>
            <a:lstStyle/>
            <a:p>
              <a:endParaRPr lang="de-DE" sz="1200" noProof="0" dirty="0"/>
            </a:p>
          </p:txBody>
        </p:sp>
      </p:grpSp>
      <p:sp>
        <p:nvSpPr>
          <p:cNvPr id="30" name="Rechteck 29">
            <a:extLst>
              <a:ext uri="{FF2B5EF4-FFF2-40B4-BE49-F238E27FC236}">
                <a16:creationId xmlns:a16="http://schemas.microsoft.com/office/drawing/2014/main" id="{1B1E31CA-282F-5AE7-80F6-2B7C1D7A341E}"/>
              </a:ext>
            </a:extLst>
          </p:cNvPr>
          <p:cNvSpPr/>
          <p:nvPr/>
        </p:nvSpPr>
        <p:spPr>
          <a:xfrm>
            <a:off x="-1" y="0"/>
            <a:ext cx="4005943" cy="6858000"/>
          </a:xfrm>
          <a:prstGeom prst="rect">
            <a:avLst/>
          </a:prstGeom>
          <a:solidFill>
            <a:srgbClr val="D22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5" name="Freeform 5">
            <a:extLst>
              <a:ext uri="{FF2B5EF4-FFF2-40B4-BE49-F238E27FC236}">
                <a16:creationId xmlns:a16="http://schemas.microsoft.com/office/drawing/2014/main" id="{18F52F72-ED61-7379-0581-42802D440BB6}"/>
              </a:ext>
            </a:extLst>
          </p:cNvPr>
          <p:cNvSpPr>
            <a:spLocks noChangeAspect="1"/>
          </p:cNvSpPr>
          <p:nvPr/>
        </p:nvSpPr>
        <p:spPr>
          <a:xfrm rot="-5175836">
            <a:off x="5397437" y="2747557"/>
            <a:ext cx="3341758" cy="2750715"/>
          </a:xfrm>
          <a:custGeom>
            <a:avLst/>
            <a:gdLst/>
            <a:ahLst/>
            <a:cxnLst/>
            <a:rect l="l" t="t" r="r" b="b"/>
            <a:pathLst>
              <a:path w="4337626" h="2617034">
                <a:moveTo>
                  <a:pt x="0" y="0"/>
                </a:moveTo>
                <a:lnTo>
                  <a:pt x="4337626" y="0"/>
                </a:lnTo>
                <a:lnTo>
                  <a:pt x="4337626" y="2617035"/>
                </a:lnTo>
                <a:lnTo>
                  <a:pt x="0" y="2617035"/>
                </a:lnTo>
                <a:lnTo>
                  <a:pt x="0" y="0"/>
                </a:lnTo>
                <a:close/>
              </a:path>
            </a:pathLst>
          </a:custGeom>
          <a:blipFill>
            <a:blip r:embed="rId3">
              <a:alphaModFix amt="81000"/>
              <a:extLst>
                <a:ext uri="{96DAC541-7B7A-43D3-8B79-37D633B846F1}">
                  <asvg:svgBlip xmlns:asvg="http://schemas.microsoft.com/office/drawing/2016/SVG/main" r:embed="rId4"/>
                </a:ext>
              </a:extLst>
            </a:blip>
            <a:stretch>
              <a:fillRect l="-15794" t="479" r="2338" b="-479"/>
            </a:stretch>
          </a:blipFill>
          <a:ln cap="sq">
            <a:noFill/>
            <a:prstDash val="lgDash"/>
            <a:miter/>
          </a:ln>
        </p:spPr>
        <p:txBody>
          <a:bodyPr/>
          <a:lstStyle/>
          <a:p>
            <a:endParaRPr lang="de-DE" sz="1200" noProof="0" dirty="0"/>
          </a:p>
        </p:txBody>
      </p:sp>
      <p:sp>
        <p:nvSpPr>
          <p:cNvPr id="6" name="Freeform 6">
            <a:extLst>
              <a:ext uri="{FF2B5EF4-FFF2-40B4-BE49-F238E27FC236}">
                <a16:creationId xmlns:a16="http://schemas.microsoft.com/office/drawing/2014/main" id="{AF4F37CB-6EEB-CE4A-3F2F-F66CCFB178CD}"/>
              </a:ext>
            </a:extLst>
          </p:cNvPr>
          <p:cNvSpPr>
            <a:spLocks noChangeAspect="1"/>
          </p:cNvSpPr>
          <p:nvPr/>
        </p:nvSpPr>
        <p:spPr>
          <a:xfrm>
            <a:off x="1319675" y="4122915"/>
            <a:ext cx="6901298" cy="2136527"/>
          </a:xfrm>
          <a:custGeom>
            <a:avLst/>
            <a:gdLst/>
            <a:ahLst/>
            <a:cxnLst/>
            <a:rect l="l" t="t" r="r" b="b"/>
            <a:pathLst>
              <a:path w="5639972" h="1746041">
                <a:moveTo>
                  <a:pt x="0" y="0"/>
                </a:moveTo>
                <a:lnTo>
                  <a:pt x="5639972" y="0"/>
                </a:lnTo>
                <a:lnTo>
                  <a:pt x="5639972" y="1746041"/>
                </a:lnTo>
                <a:lnTo>
                  <a:pt x="0" y="1746041"/>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de-DE" sz="1200" noProof="0" dirty="0"/>
          </a:p>
        </p:txBody>
      </p:sp>
      <p:sp>
        <p:nvSpPr>
          <p:cNvPr id="13" name="Titel 1">
            <a:extLst>
              <a:ext uri="{FF2B5EF4-FFF2-40B4-BE49-F238E27FC236}">
                <a16:creationId xmlns:a16="http://schemas.microsoft.com/office/drawing/2014/main" id="{57A066B8-3A32-0549-667D-66F616539257}"/>
              </a:ext>
            </a:extLst>
          </p:cNvPr>
          <p:cNvSpPr txBox="1">
            <a:spLocks/>
          </p:cNvSpPr>
          <p:nvPr/>
        </p:nvSpPr>
        <p:spPr>
          <a:xfrm>
            <a:off x="348143" y="1057275"/>
            <a:ext cx="2649057" cy="3170842"/>
          </a:xfrm>
          <a:prstGeom prst="rect">
            <a:avLst/>
          </a:prstGeom>
        </p:spPr>
        <p:txBody>
          <a:bodyPr anchor="t">
            <a:noAutofit/>
          </a:bodyPr>
          <a:lstStyle>
            <a:lvl1pPr marL="0" marR="0" indent="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Roboto Slab" charset="0"/>
                <a:ea typeface="Roboto Slab" charset="0"/>
                <a:cs typeface="Roboto Slab" charset="0"/>
                <a:sym typeface="Helvetica Light"/>
              </a:defRPr>
            </a:lvl1pPr>
            <a:lvl2pPr marL="0" marR="0" indent="1143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lgn="l"/>
            <a:endParaRPr lang="de-DE" sz="4500" b="1" kern="0" noProof="0" dirty="0">
              <a:solidFill>
                <a:schemeClr val="bg1"/>
              </a:solidFill>
              <a:latin typeface="Roboto Slab" pitchFamily="2" charset="0"/>
              <a:ea typeface="Roboto Slab" pitchFamily="2" charset="0"/>
            </a:endParaRPr>
          </a:p>
        </p:txBody>
      </p:sp>
      <p:sp>
        <p:nvSpPr>
          <p:cNvPr id="17" name="Textfeld 16">
            <a:extLst>
              <a:ext uri="{FF2B5EF4-FFF2-40B4-BE49-F238E27FC236}">
                <a16:creationId xmlns:a16="http://schemas.microsoft.com/office/drawing/2014/main" id="{51A8B2B8-1A9C-6416-A4CF-66F9C25FD4CF}"/>
              </a:ext>
            </a:extLst>
          </p:cNvPr>
          <p:cNvSpPr txBox="1"/>
          <p:nvPr/>
        </p:nvSpPr>
        <p:spPr>
          <a:xfrm>
            <a:off x="3907902" y="1401848"/>
            <a:ext cx="3330767"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de-DE" noProof="0" dirty="0">
                <a:solidFill>
                  <a:sysClr val="windowText" lastClr="000000"/>
                </a:solidFill>
                <a:latin typeface="Lato" panose="020F0502020204030203" pitchFamily="34" charset="0"/>
              </a:rPr>
              <a:t>Das Schiff bietet eine </a:t>
            </a:r>
          </a:p>
          <a:p>
            <a:pPr algn="ctr"/>
            <a:r>
              <a:rPr lang="de-DE" noProof="0" dirty="0">
                <a:solidFill>
                  <a:schemeClr val="bg1"/>
                </a:solidFill>
                <a:highlight>
                  <a:srgbClr val="808080"/>
                </a:highlight>
                <a:latin typeface="Lato" panose="020F0502020204030203" pitchFamily="34" charset="0"/>
              </a:rPr>
              <a:t>einzigartige Plattform</a:t>
            </a:r>
            <a:r>
              <a:rPr lang="de-DE" noProof="0" dirty="0">
                <a:solidFill>
                  <a:sysClr val="windowText" lastClr="000000"/>
                </a:solidFill>
                <a:latin typeface="Lato" panose="020F0502020204030203" pitchFamily="34" charset="0"/>
              </a:rPr>
              <a:t>, </a:t>
            </a:r>
          </a:p>
          <a:p>
            <a:pPr algn="ctr"/>
            <a:r>
              <a:rPr lang="de-DE" noProof="0" dirty="0">
                <a:solidFill>
                  <a:sysClr val="windowText" lastClr="000000"/>
                </a:solidFill>
                <a:latin typeface="Lato" panose="020F0502020204030203" pitchFamily="34" charset="0"/>
              </a:rPr>
              <a:t>um </a:t>
            </a:r>
            <a:r>
              <a:rPr lang="de-DE" noProof="0" dirty="0">
                <a:solidFill>
                  <a:schemeClr val="bg1"/>
                </a:solidFill>
                <a:highlight>
                  <a:srgbClr val="808080"/>
                </a:highlight>
                <a:latin typeface="Lato" panose="020F0502020204030203" pitchFamily="34" charset="0"/>
              </a:rPr>
              <a:t>Christen</a:t>
            </a:r>
            <a:r>
              <a:rPr lang="de-DE" noProof="0" dirty="0">
                <a:solidFill>
                  <a:sysClr val="windowText" lastClr="000000"/>
                </a:solidFill>
                <a:latin typeface="Lato" panose="020F0502020204030203" pitchFamily="34" charset="0"/>
              </a:rPr>
              <a:t> aus ganz </a:t>
            </a:r>
          </a:p>
          <a:p>
            <a:pPr algn="ctr"/>
            <a:r>
              <a:rPr lang="de-DE" noProof="0" dirty="0">
                <a:solidFill>
                  <a:sysClr val="windowText" lastClr="000000"/>
                </a:solidFill>
                <a:latin typeface="Lato" panose="020F0502020204030203" pitchFamily="34" charset="0"/>
              </a:rPr>
              <a:t>unterschiedlichen Denominationen </a:t>
            </a:r>
            <a:r>
              <a:rPr lang="de-DE" noProof="0" dirty="0">
                <a:solidFill>
                  <a:schemeClr val="bg1"/>
                </a:solidFill>
                <a:highlight>
                  <a:srgbClr val="808080"/>
                </a:highlight>
                <a:latin typeface="Lato" panose="020F0502020204030203" pitchFamily="34" charset="0"/>
              </a:rPr>
              <a:t>zusammenzubringen</a:t>
            </a:r>
            <a:r>
              <a:rPr lang="de-DE" noProof="0" dirty="0">
                <a:solidFill>
                  <a:schemeClr val="bg1"/>
                </a:solidFill>
                <a:highlight>
                  <a:srgbClr val="C0C0C0"/>
                </a:highlight>
                <a:latin typeface="Lato" panose="020F0502020204030203" pitchFamily="34" charset="0"/>
              </a:rPr>
              <a:t> </a:t>
            </a:r>
          </a:p>
        </p:txBody>
      </p:sp>
      <p:sp>
        <p:nvSpPr>
          <p:cNvPr id="19" name="Textfeld 18">
            <a:extLst>
              <a:ext uri="{FF2B5EF4-FFF2-40B4-BE49-F238E27FC236}">
                <a16:creationId xmlns:a16="http://schemas.microsoft.com/office/drawing/2014/main" id="{28BCEA18-68AB-201B-CD6C-FC1E7861FB9E}"/>
              </a:ext>
            </a:extLst>
          </p:cNvPr>
          <p:cNvSpPr txBox="1"/>
          <p:nvPr/>
        </p:nvSpPr>
        <p:spPr>
          <a:xfrm>
            <a:off x="8124676" y="1609430"/>
            <a:ext cx="3375243"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de-DE" noProof="0" dirty="0">
                <a:solidFill>
                  <a:sysClr val="windowText" lastClr="000000"/>
                </a:solidFill>
                <a:latin typeface="Lato" panose="020F0502020204030203" pitchFamily="34" charset="0"/>
              </a:rPr>
              <a:t>Durch die </a:t>
            </a:r>
            <a:r>
              <a:rPr lang="de-DE" noProof="0" dirty="0">
                <a:solidFill>
                  <a:schemeClr val="bg1"/>
                </a:solidFill>
                <a:highlight>
                  <a:srgbClr val="808080"/>
                </a:highlight>
                <a:latin typeface="Lato" panose="020F0502020204030203" pitchFamily="34" charset="0"/>
              </a:rPr>
              <a:t>vielen Nationalitäten </a:t>
            </a:r>
            <a:r>
              <a:rPr lang="de-DE" noProof="0" dirty="0">
                <a:solidFill>
                  <a:sysClr val="windowText" lastClr="000000"/>
                </a:solidFill>
                <a:latin typeface="Lato" panose="020F0502020204030203" pitchFamily="34" charset="0"/>
              </a:rPr>
              <a:t>an Bord lässt das Schiff einen die „</a:t>
            </a:r>
            <a:r>
              <a:rPr lang="de-DE" noProof="0" dirty="0">
                <a:solidFill>
                  <a:schemeClr val="bg1"/>
                </a:solidFill>
                <a:highlight>
                  <a:srgbClr val="808080"/>
                </a:highlight>
                <a:latin typeface="Lato" panose="020F0502020204030203" pitchFamily="34" charset="0"/>
              </a:rPr>
              <a:t>globale Kirche</a:t>
            </a:r>
            <a:r>
              <a:rPr lang="de-DE" noProof="0" dirty="0">
                <a:solidFill>
                  <a:sysClr val="windowText" lastClr="000000"/>
                </a:solidFill>
                <a:latin typeface="Lato" panose="020F0502020204030203" pitchFamily="34" charset="0"/>
              </a:rPr>
              <a:t>“ schmecken und erleben</a:t>
            </a:r>
          </a:p>
        </p:txBody>
      </p:sp>
      <p:sp>
        <p:nvSpPr>
          <p:cNvPr id="21" name="Textfeld 20">
            <a:extLst>
              <a:ext uri="{FF2B5EF4-FFF2-40B4-BE49-F238E27FC236}">
                <a16:creationId xmlns:a16="http://schemas.microsoft.com/office/drawing/2014/main" id="{25B10C48-AC15-E2E7-AAFB-DA56552ABC81}"/>
              </a:ext>
            </a:extLst>
          </p:cNvPr>
          <p:cNvSpPr txBox="1"/>
          <p:nvPr/>
        </p:nvSpPr>
        <p:spPr>
          <a:xfrm>
            <a:off x="8225041" y="4309699"/>
            <a:ext cx="3561985"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de-DE" noProof="0" dirty="0">
                <a:solidFill>
                  <a:sysClr val="windowText" lastClr="000000"/>
                </a:solidFill>
                <a:latin typeface="Lato" panose="020F0502020204030203" pitchFamily="34" charset="0"/>
              </a:rPr>
              <a:t>Die </a:t>
            </a:r>
            <a:r>
              <a:rPr lang="de-DE" noProof="0" dirty="0">
                <a:solidFill>
                  <a:schemeClr val="bg1"/>
                </a:solidFill>
                <a:highlight>
                  <a:srgbClr val="808080"/>
                </a:highlight>
                <a:latin typeface="Lato" panose="020F0502020204030203" pitchFamily="34" charset="0"/>
              </a:rPr>
              <a:t>vielfältigen Programme </a:t>
            </a:r>
          </a:p>
          <a:p>
            <a:pPr algn="ctr"/>
            <a:r>
              <a:rPr lang="de-DE" noProof="0" dirty="0">
                <a:solidFill>
                  <a:sysClr val="windowText" lastClr="000000"/>
                </a:solidFill>
                <a:latin typeface="Lato" panose="020F0502020204030203" pitchFamily="34" charset="0"/>
              </a:rPr>
              <a:t>und Angebote  – sowohl an Bord als auch an Land – setzen </a:t>
            </a:r>
            <a:r>
              <a:rPr lang="de-DE" noProof="0" dirty="0">
                <a:solidFill>
                  <a:schemeClr val="bg1"/>
                </a:solidFill>
                <a:highlight>
                  <a:srgbClr val="808080"/>
                </a:highlight>
                <a:latin typeface="Lato" panose="020F0502020204030203" pitchFamily="34" charset="0"/>
              </a:rPr>
              <a:t>wertvolle Impulse </a:t>
            </a:r>
          </a:p>
          <a:p>
            <a:pPr algn="ctr"/>
            <a:r>
              <a:rPr lang="de-DE" noProof="0" dirty="0">
                <a:solidFill>
                  <a:schemeClr val="bg1"/>
                </a:solidFill>
                <a:highlight>
                  <a:srgbClr val="808080"/>
                </a:highlight>
                <a:latin typeface="Lato" panose="020F0502020204030203" pitchFamily="34" charset="0"/>
              </a:rPr>
              <a:t>und ermutigen Menschen</a:t>
            </a:r>
            <a:r>
              <a:rPr lang="de-DE" noProof="0" dirty="0">
                <a:solidFill>
                  <a:sysClr val="windowText" lastClr="000000"/>
                </a:solidFill>
                <a:latin typeface="Lato" panose="020F0502020204030203" pitchFamily="34" charset="0"/>
              </a:rPr>
              <a:t>,</a:t>
            </a:r>
          </a:p>
          <a:p>
            <a:pPr algn="ctr"/>
            <a:r>
              <a:rPr lang="de-DE" noProof="0" dirty="0">
                <a:solidFill>
                  <a:sysClr val="windowText" lastClr="000000"/>
                </a:solidFill>
                <a:latin typeface="Lato" panose="020F0502020204030203" pitchFamily="34" charset="0"/>
              </a:rPr>
              <a:t> sich (weiterhin) aktiv </a:t>
            </a:r>
          </a:p>
          <a:p>
            <a:pPr algn="ctr"/>
            <a:r>
              <a:rPr lang="de-DE" noProof="0" dirty="0">
                <a:solidFill>
                  <a:sysClr val="windowText" lastClr="000000"/>
                </a:solidFill>
                <a:latin typeface="Lato" panose="020F0502020204030203" pitchFamily="34" charset="0"/>
              </a:rPr>
              <a:t>fürs </a:t>
            </a:r>
            <a:r>
              <a:rPr lang="de-DE" noProof="0" dirty="0">
                <a:solidFill>
                  <a:schemeClr val="bg1"/>
                </a:solidFill>
                <a:highlight>
                  <a:srgbClr val="808080"/>
                </a:highlight>
                <a:latin typeface="Lato" panose="020F0502020204030203" pitchFamily="34" charset="0"/>
              </a:rPr>
              <a:t>Reich Gottes einzusetzen</a:t>
            </a:r>
          </a:p>
        </p:txBody>
      </p:sp>
      <p:pic>
        <p:nvPicPr>
          <p:cNvPr id="23" name="Grafik 22" descr="Herz, pulsierend mit einfarbiger Füllung">
            <a:extLst>
              <a:ext uri="{FF2B5EF4-FFF2-40B4-BE49-F238E27FC236}">
                <a16:creationId xmlns:a16="http://schemas.microsoft.com/office/drawing/2014/main" id="{D275C482-6484-68CB-D8F1-1EEECF6329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04903" y="3392905"/>
            <a:ext cx="1038153" cy="1038153"/>
          </a:xfrm>
          <a:prstGeom prst="rect">
            <a:avLst/>
          </a:prstGeom>
        </p:spPr>
      </p:pic>
      <p:pic>
        <p:nvPicPr>
          <p:cNvPr id="25" name="Grafik 24" descr="Globus Silhouette">
            <a:extLst>
              <a:ext uri="{FF2B5EF4-FFF2-40B4-BE49-F238E27FC236}">
                <a16:creationId xmlns:a16="http://schemas.microsoft.com/office/drawing/2014/main" id="{B85B5C4E-4642-4524-6896-F3931A384BE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99528" y="723215"/>
            <a:ext cx="935569" cy="935569"/>
          </a:xfrm>
          <a:prstGeom prst="rect">
            <a:avLst/>
          </a:prstGeom>
        </p:spPr>
      </p:pic>
      <p:pic>
        <p:nvPicPr>
          <p:cNvPr id="27" name="Grafik 26" descr="Netzwerk mit einfarbiger Füllung">
            <a:extLst>
              <a:ext uri="{FF2B5EF4-FFF2-40B4-BE49-F238E27FC236}">
                <a16:creationId xmlns:a16="http://schemas.microsoft.com/office/drawing/2014/main" id="{3E1EC2F0-FDAA-7726-B9F6-D72656CF4D4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76731" y="653374"/>
            <a:ext cx="737788" cy="737788"/>
          </a:xfrm>
          <a:prstGeom prst="rect">
            <a:avLst/>
          </a:prstGeom>
        </p:spPr>
      </p:pic>
      <p:sp>
        <p:nvSpPr>
          <p:cNvPr id="31" name="Tekstvak 3">
            <a:extLst>
              <a:ext uri="{FF2B5EF4-FFF2-40B4-BE49-F238E27FC236}">
                <a16:creationId xmlns:a16="http://schemas.microsoft.com/office/drawing/2014/main" id="{7FCE23AF-3076-E342-1BD7-5B254BBA4AD6}"/>
              </a:ext>
            </a:extLst>
          </p:cNvPr>
          <p:cNvSpPr txBox="1"/>
          <p:nvPr/>
        </p:nvSpPr>
        <p:spPr>
          <a:xfrm>
            <a:off x="558800" y="400050"/>
            <a:ext cx="302260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00" b="1" u="none" strike="noStrike" kern="1200" cap="none" spc="60" normalizeH="0" baseline="0" noProof="0" dirty="0">
                <a:ln>
                  <a:noFill/>
                </a:ln>
                <a:solidFill>
                  <a:prstClr val="white"/>
                </a:solidFill>
                <a:effectLst/>
                <a:uLnTx/>
                <a:uFillTx/>
                <a:latin typeface="Lato Black" panose="020F0502020204030203" pitchFamily="34" charset="77"/>
                <a:ea typeface="+mn-ea"/>
                <a:cs typeface="+mn-cs"/>
              </a:rPr>
              <a:t>WIRKUNG</a:t>
            </a:r>
          </a:p>
        </p:txBody>
      </p:sp>
      <p:sp>
        <p:nvSpPr>
          <p:cNvPr id="32" name="Titel 1">
            <a:extLst>
              <a:ext uri="{FF2B5EF4-FFF2-40B4-BE49-F238E27FC236}">
                <a16:creationId xmlns:a16="http://schemas.microsoft.com/office/drawing/2014/main" id="{EFF13D64-9BE6-09CC-DCAF-136923BE2091}"/>
              </a:ext>
            </a:extLst>
          </p:cNvPr>
          <p:cNvSpPr txBox="1">
            <a:spLocks/>
          </p:cNvSpPr>
          <p:nvPr/>
        </p:nvSpPr>
        <p:spPr>
          <a:xfrm>
            <a:off x="552450" y="1057275"/>
            <a:ext cx="3569734" cy="2938629"/>
          </a:xfrm>
          <a:prstGeom prst="rect">
            <a:avLst/>
          </a:prstGeom>
        </p:spPr>
        <p:txBody>
          <a:bodyPr anchor="t">
            <a:noAutofit/>
          </a:bodyPr>
          <a:lstStyle>
            <a:lvl1pPr marL="0" marR="0" indent="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Roboto Slab" charset="0"/>
                <a:ea typeface="Roboto Slab" charset="0"/>
                <a:cs typeface="Roboto Slab" charset="0"/>
                <a:sym typeface="Helvetica Light"/>
              </a:defRPr>
            </a:lvl1pPr>
            <a:lvl2pPr marL="0" marR="0" indent="1143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lgn="l"/>
            <a:r>
              <a:rPr lang="de-DE" sz="4400" b="1" kern="0" noProof="0" dirty="0">
                <a:solidFill>
                  <a:schemeClr val="bg1"/>
                </a:solidFill>
                <a:latin typeface="Roboto Slab"/>
                <a:ea typeface="Roboto Slab" pitchFamily="2" charset="0"/>
              </a:rPr>
              <a:t>Wie wirkt ein Schiffs-Besuch?</a:t>
            </a:r>
          </a:p>
        </p:txBody>
      </p:sp>
      <p:pic>
        <p:nvPicPr>
          <p:cNvPr id="33" name="Grafik 32" descr="Ein Bild, das Zeichnung enthält.&#10;&#10;Automatisch generierte Beschreibung">
            <a:extLst>
              <a:ext uri="{FF2B5EF4-FFF2-40B4-BE49-F238E27FC236}">
                <a16:creationId xmlns:a16="http://schemas.microsoft.com/office/drawing/2014/main" id="{27ED1607-8C02-870E-625C-9AC3BB6615D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459111" y="-26364"/>
            <a:ext cx="1106871" cy="1394897"/>
          </a:xfrm>
          <a:prstGeom prst="rect">
            <a:avLst/>
          </a:prstGeom>
        </p:spPr>
      </p:pic>
    </p:spTree>
    <p:extLst>
      <p:ext uri="{BB962C8B-B14F-4D97-AF65-F5344CB8AC3E}">
        <p14:creationId xmlns:p14="http://schemas.microsoft.com/office/powerpoint/2010/main" val="2403521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E84C6-7F60-9931-8B3C-10E1713DE67B}"/>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18A0E521-B417-DDB0-A9B8-C423332C6D8A}"/>
              </a:ext>
            </a:extLst>
          </p:cNvPr>
          <p:cNvGrpSpPr>
            <a:grpSpLocks noChangeAspect="1"/>
          </p:cNvGrpSpPr>
          <p:nvPr/>
        </p:nvGrpSpPr>
        <p:grpSpPr>
          <a:xfrm>
            <a:off x="268068" y="312746"/>
            <a:ext cx="11655865" cy="6232510"/>
            <a:chOff x="0" y="0"/>
            <a:chExt cx="23311731" cy="12465019"/>
          </a:xfrm>
        </p:grpSpPr>
        <p:sp>
          <p:nvSpPr>
            <p:cNvPr id="16" name="AutoShape 3">
              <a:extLst>
                <a:ext uri="{FF2B5EF4-FFF2-40B4-BE49-F238E27FC236}">
                  <a16:creationId xmlns:a16="http://schemas.microsoft.com/office/drawing/2014/main" id="{599F4A86-8A2E-EDF2-4FCD-171DC7DBBD5B}"/>
                </a:ext>
              </a:extLst>
            </p:cNvPr>
            <p:cNvSpPr/>
            <p:nvPr/>
          </p:nvSpPr>
          <p:spPr>
            <a:xfrm>
              <a:off x="0" y="0"/>
              <a:ext cx="23311731" cy="12465019"/>
            </a:xfrm>
            <a:prstGeom prst="rect">
              <a:avLst/>
            </a:prstGeom>
            <a:solidFill>
              <a:srgbClr val="D9D9D9"/>
            </a:solidFill>
          </p:spPr>
          <p:txBody>
            <a:bodyPr/>
            <a:lstStyle/>
            <a:p>
              <a:endParaRPr lang="de-DE" sz="1200" noProof="0" dirty="0"/>
            </a:p>
          </p:txBody>
        </p:sp>
      </p:grpSp>
      <p:sp>
        <p:nvSpPr>
          <p:cNvPr id="32" name="Rechteck 31">
            <a:extLst>
              <a:ext uri="{FF2B5EF4-FFF2-40B4-BE49-F238E27FC236}">
                <a16:creationId xmlns:a16="http://schemas.microsoft.com/office/drawing/2014/main" id="{A73A2C44-6B9E-B74E-EBF6-65F87BE36F38}"/>
              </a:ext>
            </a:extLst>
          </p:cNvPr>
          <p:cNvSpPr/>
          <p:nvPr/>
        </p:nvSpPr>
        <p:spPr>
          <a:xfrm>
            <a:off x="-1" y="0"/>
            <a:ext cx="4005943" cy="6858000"/>
          </a:xfrm>
          <a:prstGeom prst="rect">
            <a:avLst/>
          </a:prstGeom>
          <a:solidFill>
            <a:srgbClr val="D22730">
              <a:alpha val="917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 name="Textfeld 10">
            <a:extLst>
              <a:ext uri="{FF2B5EF4-FFF2-40B4-BE49-F238E27FC236}">
                <a16:creationId xmlns:a16="http://schemas.microsoft.com/office/drawing/2014/main" id="{5F18B0A1-F703-610F-8E1E-CC464AA91DC1}"/>
              </a:ext>
            </a:extLst>
          </p:cNvPr>
          <p:cNvSpPr txBox="1"/>
          <p:nvPr/>
        </p:nvSpPr>
        <p:spPr>
          <a:xfrm>
            <a:off x="4396954" y="4222490"/>
            <a:ext cx="7126588"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de-DE" noProof="0" dirty="0">
                <a:solidFill>
                  <a:srgbClr val="000002"/>
                </a:solidFill>
                <a:latin typeface="Lato" panose="020F0502020204030203" pitchFamily="34" charset="0"/>
              </a:rPr>
              <a:t>Auf unserem Besucherdeck 4 wartet neben dem </a:t>
            </a:r>
            <a:r>
              <a:rPr lang="de-DE" noProof="0" dirty="0">
                <a:solidFill>
                  <a:schemeClr val="bg1"/>
                </a:solidFill>
                <a:highlight>
                  <a:srgbClr val="808080"/>
                </a:highlight>
                <a:latin typeface="Lato" panose="020F0502020204030203" pitchFamily="34" charset="0"/>
              </a:rPr>
              <a:t>größten schwimmenden Buchladen</a:t>
            </a:r>
            <a:r>
              <a:rPr lang="de-DE" noProof="0" dirty="0">
                <a:solidFill>
                  <a:srgbClr val="000002"/>
                </a:solidFill>
                <a:latin typeface="Lato" panose="020F0502020204030203" pitchFamily="34" charset="0"/>
              </a:rPr>
              <a:t> der Welt die Gelegenheit, bei einem Snack mit </a:t>
            </a:r>
            <a:r>
              <a:rPr lang="de-DE" noProof="0" dirty="0">
                <a:solidFill>
                  <a:schemeClr val="bg1"/>
                </a:solidFill>
                <a:highlight>
                  <a:srgbClr val="808080"/>
                </a:highlight>
                <a:latin typeface="Lato" panose="020F0502020204030203" pitchFamily="34" charset="0"/>
              </a:rPr>
              <a:t>der internationalen Besatzung</a:t>
            </a:r>
            <a:r>
              <a:rPr lang="de-DE" noProof="0" dirty="0">
                <a:solidFill>
                  <a:schemeClr val="bg1"/>
                </a:solidFill>
                <a:latin typeface="Lato" panose="020F0502020204030203" pitchFamily="34" charset="0"/>
              </a:rPr>
              <a:t> </a:t>
            </a:r>
            <a:r>
              <a:rPr lang="de-DE" noProof="0" dirty="0">
                <a:solidFill>
                  <a:srgbClr val="000002"/>
                </a:solidFill>
                <a:latin typeface="Lato" panose="020F0502020204030203" pitchFamily="34" charset="0"/>
              </a:rPr>
              <a:t>in Berührung zu kommen. </a:t>
            </a:r>
          </a:p>
          <a:p>
            <a:r>
              <a:rPr lang="de-DE" noProof="0" dirty="0">
                <a:solidFill>
                  <a:srgbClr val="000002"/>
                </a:solidFill>
                <a:latin typeface="Lato" panose="020F0502020204030203" pitchFamily="34" charset="0"/>
              </a:rPr>
              <a:t>Mehrere Veranstaltungsräume bieten zudem Platz für </a:t>
            </a:r>
            <a:r>
              <a:rPr lang="de-DE" noProof="0" dirty="0">
                <a:solidFill>
                  <a:schemeClr val="bg1"/>
                </a:solidFill>
                <a:highlight>
                  <a:srgbClr val="808080"/>
                </a:highlight>
                <a:latin typeface="Lato" panose="020F0502020204030203" pitchFamily="34" charset="0"/>
              </a:rPr>
              <a:t>spezielle </a:t>
            </a:r>
          </a:p>
          <a:p>
            <a:r>
              <a:rPr lang="de-DE" noProof="0" dirty="0">
                <a:solidFill>
                  <a:schemeClr val="bg1"/>
                </a:solidFill>
                <a:highlight>
                  <a:srgbClr val="808080"/>
                </a:highlight>
                <a:latin typeface="Lato"/>
              </a:rPr>
              <a:t>On-Board-Veranstaltungen</a:t>
            </a:r>
            <a:r>
              <a:rPr lang="de-DE" noProof="0" dirty="0">
                <a:solidFill>
                  <a:srgbClr val="000002"/>
                </a:solidFill>
                <a:latin typeface="Lato"/>
              </a:rPr>
              <a:t> wie bspw. Schulklassenbesuche oder Jugendevents. Nähere Details zu den konkret geplanten Veranstaltungen werden rechtzeitig im Voraus bekanntgegeben.</a:t>
            </a:r>
          </a:p>
        </p:txBody>
      </p:sp>
      <p:sp>
        <p:nvSpPr>
          <p:cNvPr id="40" name="Titel 1">
            <a:extLst>
              <a:ext uri="{FF2B5EF4-FFF2-40B4-BE49-F238E27FC236}">
                <a16:creationId xmlns:a16="http://schemas.microsoft.com/office/drawing/2014/main" id="{42672C85-8EB6-36D5-E0D5-4AE9FD249E7F}"/>
              </a:ext>
            </a:extLst>
          </p:cNvPr>
          <p:cNvSpPr txBox="1">
            <a:spLocks/>
          </p:cNvSpPr>
          <p:nvPr/>
        </p:nvSpPr>
        <p:spPr>
          <a:xfrm>
            <a:off x="552450" y="1057275"/>
            <a:ext cx="2819400" cy="2938629"/>
          </a:xfrm>
          <a:prstGeom prst="rect">
            <a:avLst/>
          </a:prstGeom>
        </p:spPr>
        <p:txBody>
          <a:bodyPr anchor="t">
            <a:noAutofit/>
          </a:bodyPr>
          <a:lstStyle>
            <a:lvl1pPr marL="0" marR="0" indent="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Roboto Slab" charset="0"/>
                <a:ea typeface="Roboto Slab" charset="0"/>
                <a:cs typeface="Roboto Slab" charset="0"/>
                <a:sym typeface="Helvetica Light"/>
              </a:defRPr>
            </a:lvl1pPr>
            <a:lvl2pPr marL="0" marR="0" indent="1143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lgn="l"/>
            <a:r>
              <a:rPr lang="de-DE" sz="4500" b="1" kern="0" noProof="0" dirty="0">
                <a:solidFill>
                  <a:schemeClr val="bg1"/>
                </a:solidFill>
                <a:latin typeface="Roboto Slab"/>
                <a:ea typeface="Roboto Slab" pitchFamily="2" charset="0"/>
              </a:rPr>
              <a:t>Besuch an Bord</a:t>
            </a:r>
          </a:p>
        </p:txBody>
      </p:sp>
      <p:sp>
        <p:nvSpPr>
          <p:cNvPr id="41" name="Tekstvak 3">
            <a:extLst>
              <a:ext uri="{FF2B5EF4-FFF2-40B4-BE49-F238E27FC236}">
                <a16:creationId xmlns:a16="http://schemas.microsoft.com/office/drawing/2014/main" id="{7E73FDF1-2E39-EDA9-AD90-4FA751882A31}"/>
              </a:ext>
            </a:extLst>
          </p:cNvPr>
          <p:cNvSpPr txBox="1"/>
          <p:nvPr/>
        </p:nvSpPr>
        <p:spPr>
          <a:xfrm>
            <a:off x="558800" y="400050"/>
            <a:ext cx="302260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00" b="1" u="none" strike="noStrike" kern="1200" cap="none" spc="60" normalizeH="0" baseline="0" noProof="0" dirty="0">
                <a:ln>
                  <a:noFill/>
                </a:ln>
                <a:solidFill>
                  <a:prstClr val="white"/>
                </a:solidFill>
                <a:effectLst/>
                <a:uLnTx/>
                <a:uFillTx/>
                <a:latin typeface="Lato Black" panose="020F0502020204030203" pitchFamily="34" charset="77"/>
                <a:ea typeface="+mn-ea"/>
                <a:cs typeface="+mn-cs"/>
              </a:rPr>
              <a:t>AKTIVITÄTEN AN BORD</a:t>
            </a:r>
          </a:p>
        </p:txBody>
      </p:sp>
      <p:pic>
        <p:nvPicPr>
          <p:cNvPr id="44" name="Grafik 43" descr="Ein Bild, das Zeichnung enthält.&#10;&#10;Automatisch generierte Beschreibung">
            <a:extLst>
              <a:ext uri="{FF2B5EF4-FFF2-40B4-BE49-F238E27FC236}">
                <a16:creationId xmlns:a16="http://schemas.microsoft.com/office/drawing/2014/main" id="{8AC0B284-E62E-8866-37C1-22993B277C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9111" y="-26364"/>
            <a:ext cx="1106871" cy="1394897"/>
          </a:xfrm>
          <a:prstGeom prst="rect">
            <a:avLst/>
          </a:prstGeom>
        </p:spPr>
      </p:pic>
      <p:grpSp>
        <p:nvGrpSpPr>
          <p:cNvPr id="62" name="Gruppieren 61">
            <a:extLst>
              <a:ext uri="{FF2B5EF4-FFF2-40B4-BE49-F238E27FC236}">
                <a16:creationId xmlns:a16="http://schemas.microsoft.com/office/drawing/2014/main" id="{87D05CE1-148D-69B9-9F18-D95D6CF979A6}"/>
              </a:ext>
            </a:extLst>
          </p:cNvPr>
          <p:cNvGrpSpPr/>
          <p:nvPr/>
        </p:nvGrpSpPr>
        <p:grpSpPr>
          <a:xfrm rot="303076">
            <a:off x="889617" y="3291570"/>
            <a:ext cx="2467116" cy="2897728"/>
            <a:chOff x="973916" y="3759083"/>
            <a:chExt cx="2052000" cy="2484000"/>
          </a:xfrm>
        </p:grpSpPr>
        <p:sp>
          <p:nvSpPr>
            <p:cNvPr id="53" name="Freeform 10">
              <a:extLst>
                <a:ext uri="{FF2B5EF4-FFF2-40B4-BE49-F238E27FC236}">
                  <a16:creationId xmlns:a16="http://schemas.microsoft.com/office/drawing/2014/main" id="{24F710C5-1211-8407-A71B-3BBC35CE4416}"/>
                </a:ext>
              </a:extLst>
            </p:cNvPr>
            <p:cNvSpPr/>
            <p:nvPr/>
          </p:nvSpPr>
          <p:spPr>
            <a:xfrm>
              <a:off x="973916" y="3759083"/>
              <a:ext cx="2052000" cy="2484000"/>
            </a:xfrm>
            <a:custGeom>
              <a:avLst/>
              <a:gdLst/>
              <a:ahLst/>
              <a:cxnLst/>
              <a:rect l="l" t="t" r="r" b="b"/>
              <a:pathLst>
                <a:path w="4378091" h="5363664">
                  <a:moveTo>
                    <a:pt x="0" y="0"/>
                  </a:moveTo>
                  <a:lnTo>
                    <a:pt x="4378091" y="0"/>
                  </a:lnTo>
                  <a:lnTo>
                    <a:pt x="4378091" y="5363664"/>
                  </a:lnTo>
                  <a:lnTo>
                    <a:pt x="0" y="5363664"/>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de-DE" sz="1200" noProof="0" dirty="0">
                <a:latin typeface="Lato" panose="020F0502020204030203" pitchFamily="34" charset="0"/>
              </a:endParaRPr>
            </a:p>
          </p:txBody>
        </p:sp>
        <p:sp>
          <p:nvSpPr>
            <p:cNvPr id="54" name="TextBox 30">
              <a:extLst>
                <a:ext uri="{FF2B5EF4-FFF2-40B4-BE49-F238E27FC236}">
                  <a16:creationId xmlns:a16="http://schemas.microsoft.com/office/drawing/2014/main" id="{D71DB570-EE6B-05F6-7101-F188EC52F65F}"/>
                </a:ext>
              </a:extLst>
            </p:cNvPr>
            <p:cNvSpPr txBox="1"/>
            <p:nvPr/>
          </p:nvSpPr>
          <p:spPr>
            <a:xfrm>
              <a:off x="1043477" y="5762674"/>
              <a:ext cx="1953748" cy="296813"/>
            </a:xfrm>
            <a:prstGeom prst="rect">
              <a:avLst/>
            </a:prstGeom>
          </p:spPr>
          <p:txBody>
            <a:bodyPr wrap="square" lIns="0" tIns="0" rIns="0" bIns="0" rtlCol="0" anchor="t">
              <a:spAutoFit/>
            </a:bodyPr>
            <a:lstStyle/>
            <a:p>
              <a:pPr algn="ctr">
                <a:lnSpc>
                  <a:spcPts val="2664"/>
                </a:lnSpc>
                <a:spcBef>
                  <a:spcPct val="0"/>
                </a:spcBef>
              </a:pPr>
              <a:r>
                <a:rPr lang="de-DE" sz="1600" noProof="0" dirty="0">
                  <a:solidFill>
                    <a:srgbClr val="000000"/>
                  </a:solidFill>
                  <a:latin typeface="Lato" panose="020F0502020204030203" pitchFamily="34" charset="0"/>
                  <a:ea typeface="Biro Script Plus"/>
                  <a:cs typeface="Biro Script Plus"/>
                  <a:sym typeface="Biro Script Plus"/>
                </a:rPr>
                <a:t>Internationale Besatzung</a:t>
              </a:r>
              <a:r>
                <a:rPr lang="de-DE" sz="2400" noProof="0" dirty="0">
                  <a:solidFill>
                    <a:srgbClr val="000000"/>
                  </a:solidFill>
                  <a:latin typeface="Lato" panose="020F0502020204030203" pitchFamily="34" charset="0"/>
                  <a:ea typeface="Biro Script Plus"/>
                  <a:cs typeface="Biro Script Plus"/>
                  <a:sym typeface="Biro Script Plus"/>
                </a:rPr>
                <a:t>  </a:t>
              </a:r>
            </a:p>
          </p:txBody>
        </p:sp>
        <p:pic>
          <p:nvPicPr>
            <p:cNvPr id="25" name="Grafik 24">
              <a:extLst>
                <a:ext uri="{FF2B5EF4-FFF2-40B4-BE49-F238E27FC236}">
                  <a16:creationId xmlns:a16="http://schemas.microsoft.com/office/drawing/2014/main" id="{FCF4FE60-BA73-D8F8-89C3-9747759C98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7502" y="3875521"/>
              <a:ext cx="1824828" cy="1800000"/>
            </a:xfrm>
            <a:prstGeom prst="rect">
              <a:avLst/>
            </a:prstGeom>
          </p:spPr>
        </p:pic>
      </p:grpSp>
      <p:grpSp>
        <p:nvGrpSpPr>
          <p:cNvPr id="6145" name="Gruppieren 6144">
            <a:extLst>
              <a:ext uri="{FF2B5EF4-FFF2-40B4-BE49-F238E27FC236}">
                <a16:creationId xmlns:a16="http://schemas.microsoft.com/office/drawing/2014/main" id="{343C179A-7FB9-0905-B80C-51E2B33F6386}"/>
              </a:ext>
            </a:extLst>
          </p:cNvPr>
          <p:cNvGrpSpPr/>
          <p:nvPr/>
        </p:nvGrpSpPr>
        <p:grpSpPr>
          <a:xfrm rot="284880">
            <a:off x="5421624" y="415137"/>
            <a:ext cx="2061409" cy="2484000"/>
            <a:chOff x="6288004" y="446252"/>
            <a:chExt cx="2061409" cy="2484000"/>
          </a:xfrm>
        </p:grpSpPr>
        <p:sp>
          <p:nvSpPr>
            <p:cNvPr id="57" name="Freeform 10">
              <a:extLst>
                <a:ext uri="{FF2B5EF4-FFF2-40B4-BE49-F238E27FC236}">
                  <a16:creationId xmlns:a16="http://schemas.microsoft.com/office/drawing/2014/main" id="{F97E8142-230B-3168-CE0E-8A44243EFC3F}"/>
                </a:ext>
              </a:extLst>
            </p:cNvPr>
            <p:cNvSpPr/>
            <p:nvPr/>
          </p:nvSpPr>
          <p:spPr>
            <a:xfrm>
              <a:off x="6288004" y="446252"/>
              <a:ext cx="2052000" cy="2484000"/>
            </a:xfrm>
            <a:custGeom>
              <a:avLst/>
              <a:gdLst/>
              <a:ahLst/>
              <a:cxnLst/>
              <a:rect l="l" t="t" r="r" b="b"/>
              <a:pathLst>
                <a:path w="4378091" h="5363664">
                  <a:moveTo>
                    <a:pt x="0" y="0"/>
                  </a:moveTo>
                  <a:lnTo>
                    <a:pt x="4378091" y="0"/>
                  </a:lnTo>
                  <a:lnTo>
                    <a:pt x="4378091" y="5363664"/>
                  </a:lnTo>
                  <a:lnTo>
                    <a:pt x="0" y="536366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de-DE" sz="1200" noProof="0" dirty="0">
                <a:latin typeface="Lato" panose="020F0502020204030203" pitchFamily="34" charset="0"/>
              </a:endParaRPr>
            </a:p>
          </p:txBody>
        </p:sp>
        <p:sp>
          <p:nvSpPr>
            <p:cNvPr id="58" name="TextBox 30">
              <a:extLst>
                <a:ext uri="{FF2B5EF4-FFF2-40B4-BE49-F238E27FC236}">
                  <a16:creationId xmlns:a16="http://schemas.microsoft.com/office/drawing/2014/main" id="{B85057E1-6344-79C7-8A41-F2BA03ACA11A}"/>
                </a:ext>
              </a:extLst>
            </p:cNvPr>
            <p:cNvSpPr txBox="1"/>
            <p:nvPr/>
          </p:nvSpPr>
          <p:spPr>
            <a:xfrm>
              <a:off x="6395665" y="2425125"/>
              <a:ext cx="1953748" cy="346249"/>
            </a:xfrm>
            <a:prstGeom prst="rect">
              <a:avLst/>
            </a:prstGeom>
          </p:spPr>
          <p:txBody>
            <a:bodyPr wrap="square" lIns="0" tIns="0" rIns="0" bIns="0" rtlCol="0" anchor="t">
              <a:spAutoFit/>
            </a:bodyPr>
            <a:lstStyle/>
            <a:p>
              <a:pPr algn="ctr">
                <a:lnSpc>
                  <a:spcPts val="2664"/>
                </a:lnSpc>
                <a:spcBef>
                  <a:spcPct val="0"/>
                </a:spcBef>
              </a:pPr>
              <a:r>
                <a:rPr lang="de-DE" sz="1600" dirty="0">
                  <a:solidFill>
                    <a:srgbClr val="000000"/>
                  </a:solidFill>
                  <a:latin typeface="Lato" panose="020F0502020204030203" pitchFamily="34" charset="0"/>
                  <a:ea typeface="Biro Script Plus"/>
                  <a:cs typeface="Biro Script Plus"/>
                  <a:sym typeface="Biro Script Plus"/>
                </a:rPr>
                <a:t>„</a:t>
              </a:r>
              <a:r>
                <a:rPr lang="de-DE" sz="1600" noProof="0" dirty="0">
                  <a:solidFill>
                    <a:srgbClr val="000000"/>
                  </a:solidFill>
                  <a:latin typeface="Lato" panose="020F0502020204030203" pitchFamily="34" charset="0"/>
                  <a:ea typeface="Biro Script Plus"/>
                  <a:cs typeface="Biro Script Plus"/>
                  <a:sym typeface="Biro Script Plus"/>
                </a:rPr>
                <a:t>El Capitano”</a:t>
              </a:r>
              <a:r>
                <a:rPr lang="de-DE" sz="2400" noProof="0" dirty="0">
                  <a:solidFill>
                    <a:srgbClr val="000000"/>
                  </a:solidFill>
                  <a:latin typeface="Lato" panose="020F0502020204030203" pitchFamily="34" charset="0"/>
                  <a:ea typeface="Biro Script Plus"/>
                  <a:cs typeface="Biro Script Plus"/>
                  <a:sym typeface="Biro Script Plus"/>
                </a:rPr>
                <a:t>  </a:t>
              </a:r>
            </a:p>
          </p:txBody>
        </p:sp>
        <p:pic>
          <p:nvPicPr>
            <p:cNvPr id="42" name="Grafik 41">
              <a:extLst>
                <a:ext uri="{FF2B5EF4-FFF2-40B4-BE49-F238E27FC236}">
                  <a16:creationId xmlns:a16="http://schemas.microsoft.com/office/drawing/2014/main" id="{A945841C-949E-1001-D51D-5508F1632AE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14004" y="598124"/>
              <a:ext cx="1800000" cy="1800000"/>
            </a:xfrm>
            <a:prstGeom prst="rect">
              <a:avLst/>
            </a:prstGeom>
          </p:spPr>
        </p:pic>
      </p:grpSp>
      <p:grpSp>
        <p:nvGrpSpPr>
          <p:cNvPr id="6147" name="Gruppieren 6146">
            <a:extLst>
              <a:ext uri="{FF2B5EF4-FFF2-40B4-BE49-F238E27FC236}">
                <a16:creationId xmlns:a16="http://schemas.microsoft.com/office/drawing/2014/main" id="{218D8A14-36DD-36ED-2C8B-30225428B1F7}"/>
              </a:ext>
            </a:extLst>
          </p:cNvPr>
          <p:cNvGrpSpPr/>
          <p:nvPr/>
        </p:nvGrpSpPr>
        <p:grpSpPr>
          <a:xfrm rot="21154681">
            <a:off x="7354073" y="1117205"/>
            <a:ext cx="2061409" cy="2484000"/>
            <a:chOff x="8671894" y="1020233"/>
            <a:chExt cx="2061409" cy="2484000"/>
          </a:xfrm>
        </p:grpSpPr>
        <p:sp>
          <p:nvSpPr>
            <p:cNvPr id="59" name="Freeform 10">
              <a:extLst>
                <a:ext uri="{FF2B5EF4-FFF2-40B4-BE49-F238E27FC236}">
                  <a16:creationId xmlns:a16="http://schemas.microsoft.com/office/drawing/2014/main" id="{14B27B62-2302-6A08-C158-652072EA2553}"/>
                </a:ext>
              </a:extLst>
            </p:cNvPr>
            <p:cNvSpPr/>
            <p:nvPr/>
          </p:nvSpPr>
          <p:spPr>
            <a:xfrm>
              <a:off x="8671894" y="1020233"/>
              <a:ext cx="2052000" cy="2484000"/>
            </a:xfrm>
            <a:custGeom>
              <a:avLst/>
              <a:gdLst/>
              <a:ahLst/>
              <a:cxnLst/>
              <a:rect l="l" t="t" r="r" b="b"/>
              <a:pathLst>
                <a:path w="4378091" h="5363664">
                  <a:moveTo>
                    <a:pt x="0" y="0"/>
                  </a:moveTo>
                  <a:lnTo>
                    <a:pt x="4378091" y="0"/>
                  </a:lnTo>
                  <a:lnTo>
                    <a:pt x="4378091" y="5363664"/>
                  </a:lnTo>
                  <a:lnTo>
                    <a:pt x="0" y="536366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de-DE" sz="1200" noProof="0" dirty="0">
                <a:latin typeface="Lato" panose="020F0502020204030203" pitchFamily="34" charset="0"/>
              </a:endParaRPr>
            </a:p>
          </p:txBody>
        </p:sp>
        <p:sp>
          <p:nvSpPr>
            <p:cNvPr id="60" name="TextBox 30">
              <a:extLst>
                <a:ext uri="{FF2B5EF4-FFF2-40B4-BE49-F238E27FC236}">
                  <a16:creationId xmlns:a16="http://schemas.microsoft.com/office/drawing/2014/main" id="{5C6A580F-ADA0-A732-0AF7-C559B56C72EC}"/>
                </a:ext>
              </a:extLst>
            </p:cNvPr>
            <p:cNvSpPr txBox="1"/>
            <p:nvPr/>
          </p:nvSpPr>
          <p:spPr>
            <a:xfrm>
              <a:off x="8779555" y="2999106"/>
              <a:ext cx="1953748" cy="346249"/>
            </a:xfrm>
            <a:prstGeom prst="rect">
              <a:avLst/>
            </a:prstGeom>
          </p:spPr>
          <p:txBody>
            <a:bodyPr wrap="square" lIns="0" tIns="0" rIns="0" bIns="0" rtlCol="0" anchor="t">
              <a:spAutoFit/>
            </a:bodyPr>
            <a:lstStyle/>
            <a:p>
              <a:pPr algn="ctr">
                <a:lnSpc>
                  <a:spcPts val="2664"/>
                </a:lnSpc>
                <a:spcBef>
                  <a:spcPct val="0"/>
                </a:spcBef>
              </a:pPr>
              <a:r>
                <a:rPr lang="de-DE" sz="1600" noProof="0" dirty="0">
                  <a:solidFill>
                    <a:srgbClr val="000000"/>
                  </a:solidFill>
                  <a:latin typeface="Lato" panose="020F0502020204030203" pitchFamily="34" charset="0"/>
                  <a:ea typeface="Biro Script Plus"/>
                  <a:cs typeface="Biro Script Plus"/>
                  <a:sym typeface="Biro Script Plus"/>
                </a:rPr>
                <a:t>Internationales Café</a:t>
              </a:r>
              <a:r>
                <a:rPr lang="de-DE" sz="2400" noProof="0" dirty="0">
                  <a:solidFill>
                    <a:srgbClr val="000000"/>
                  </a:solidFill>
                  <a:latin typeface="Lato" panose="020F0502020204030203" pitchFamily="34" charset="0"/>
                  <a:ea typeface="Biro Script Plus"/>
                  <a:cs typeface="Biro Script Plus"/>
                  <a:sym typeface="Biro Script Plus"/>
                </a:rPr>
                <a:t>  </a:t>
              </a:r>
            </a:p>
          </p:txBody>
        </p:sp>
        <p:pic>
          <p:nvPicPr>
            <p:cNvPr id="43" name="Grafik 42">
              <a:extLst>
                <a:ext uri="{FF2B5EF4-FFF2-40B4-BE49-F238E27FC236}">
                  <a16:creationId xmlns:a16="http://schemas.microsoft.com/office/drawing/2014/main" id="{31F30407-796A-93BB-5709-5EEB094D546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816944" y="1128720"/>
              <a:ext cx="1800000" cy="1800000"/>
            </a:xfrm>
            <a:prstGeom prst="rect">
              <a:avLst/>
            </a:prstGeom>
          </p:spPr>
        </p:pic>
      </p:grpSp>
      <p:grpSp>
        <p:nvGrpSpPr>
          <p:cNvPr id="6144" name="Gruppieren 6143">
            <a:extLst>
              <a:ext uri="{FF2B5EF4-FFF2-40B4-BE49-F238E27FC236}">
                <a16:creationId xmlns:a16="http://schemas.microsoft.com/office/drawing/2014/main" id="{A8AAF11B-A620-D757-34F5-335787A4FB81}"/>
              </a:ext>
            </a:extLst>
          </p:cNvPr>
          <p:cNvGrpSpPr/>
          <p:nvPr/>
        </p:nvGrpSpPr>
        <p:grpSpPr>
          <a:xfrm rot="21324878">
            <a:off x="3300408" y="880931"/>
            <a:ext cx="2061409" cy="2484000"/>
            <a:chOff x="3494203" y="666302"/>
            <a:chExt cx="2061409" cy="2484000"/>
          </a:xfrm>
        </p:grpSpPr>
        <p:sp>
          <p:nvSpPr>
            <p:cNvPr id="55" name="Freeform 10">
              <a:extLst>
                <a:ext uri="{FF2B5EF4-FFF2-40B4-BE49-F238E27FC236}">
                  <a16:creationId xmlns:a16="http://schemas.microsoft.com/office/drawing/2014/main" id="{F0349C88-9C38-F708-761F-E239C6AD5208}"/>
                </a:ext>
              </a:extLst>
            </p:cNvPr>
            <p:cNvSpPr/>
            <p:nvPr/>
          </p:nvSpPr>
          <p:spPr>
            <a:xfrm>
              <a:off x="3494203" y="666302"/>
              <a:ext cx="2052000" cy="2484000"/>
            </a:xfrm>
            <a:custGeom>
              <a:avLst/>
              <a:gdLst/>
              <a:ahLst/>
              <a:cxnLst/>
              <a:rect l="l" t="t" r="r" b="b"/>
              <a:pathLst>
                <a:path w="4378091" h="5363664">
                  <a:moveTo>
                    <a:pt x="0" y="0"/>
                  </a:moveTo>
                  <a:lnTo>
                    <a:pt x="4378091" y="0"/>
                  </a:lnTo>
                  <a:lnTo>
                    <a:pt x="4378091" y="5363664"/>
                  </a:lnTo>
                  <a:lnTo>
                    <a:pt x="0" y="536366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de-DE" sz="1200" noProof="0" dirty="0">
                <a:latin typeface="Lato" panose="020F0502020204030203" pitchFamily="34" charset="0"/>
              </a:endParaRPr>
            </a:p>
          </p:txBody>
        </p:sp>
        <p:sp>
          <p:nvSpPr>
            <p:cNvPr id="56" name="TextBox 30">
              <a:extLst>
                <a:ext uri="{FF2B5EF4-FFF2-40B4-BE49-F238E27FC236}">
                  <a16:creationId xmlns:a16="http://schemas.microsoft.com/office/drawing/2014/main" id="{38B4A653-9094-22E2-CF10-F5975D013505}"/>
                </a:ext>
              </a:extLst>
            </p:cNvPr>
            <p:cNvSpPr txBox="1"/>
            <p:nvPr/>
          </p:nvSpPr>
          <p:spPr>
            <a:xfrm>
              <a:off x="3601864" y="2645175"/>
              <a:ext cx="1953748" cy="346249"/>
            </a:xfrm>
            <a:prstGeom prst="rect">
              <a:avLst/>
            </a:prstGeom>
          </p:spPr>
          <p:txBody>
            <a:bodyPr wrap="square" lIns="0" tIns="0" rIns="0" bIns="0" rtlCol="0" anchor="t">
              <a:spAutoFit/>
            </a:bodyPr>
            <a:lstStyle/>
            <a:p>
              <a:pPr algn="ctr">
                <a:lnSpc>
                  <a:spcPts val="2664"/>
                </a:lnSpc>
                <a:spcBef>
                  <a:spcPct val="0"/>
                </a:spcBef>
              </a:pPr>
              <a:r>
                <a:rPr lang="de-DE" sz="1600" noProof="0" dirty="0">
                  <a:solidFill>
                    <a:srgbClr val="000000"/>
                  </a:solidFill>
                  <a:latin typeface="Lato" panose="020F0502020204030203" pitchFamily="34" charset="0"/>
                  <a:ea typeface="Biro Script Plus"/>
                  <a:cs typeface="Biro Script Plus"/>
                  <a:sym typeface="Biro Script Plus"/>
                </a:rPr>
                <a:t>Kleines Theater</a:t>
              </a:r>
              <a:r>
                <a:rPr lang="de-DE" sz="2400" noProof="0" dirty="0">
                  <a:solidFill>
                    <a:srgbClr val="000000"/>
                  </a:solidFill>
                  <a:latin typeface="Lato" panose="020F0502020204030203" pitchFamily="34" charset="0"/>
                  <a:ea typeface="Biro Script Plus"/>
                  <a:cs typeface="Biro Script Plus"/>
                  <a:sym typeface="Biro Script Plus"/>
                </a:rPr>
                <a:t>  </a:t>
              </a:r>
            </a:p>
          </p:txBody>
        </p:sp>
        <p:pic>
          <p:nvPicPr>
            <p:cNvPr id="50" name="Grafik 49">
              <a:extLst>
                <a:ext uri="{FF2B5EF4-FFF2-40B4-BE49-F238E27FC236}">
                  <a16:creationId xmlns:a16="http://schemas.microsoft.com/office/drawing/2014/main" id="{100A26D9-A2D3-7A20-371C-5024949751FD}"/>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3614278" y="810519"/>
              <a:ext cx="1815976" cy="1815309"/>
            </a:xfrm>
            <a:prstGeom prst="rect">
              <a:avLst/>
            </a:prstGeom>
          </p:spPr>
        </p:pic>
      </p:grpSp>
      <p:grpSp>
        <p:nvGrpSpPr>
          <p:cNvPr id="63" name="Gruppieren 62">
            <a:extLst>
              <a:ext uri="{FF2B5EF4-FFF2-40B4-BE49-F238E27FC236}">
                <a16:creationId xmlns:a16="http://schemas.microsoft.com/office/drawing/2014/main" id="{E5504658-2C49-5325-206E-CF4776CF8858}"/>
              </a:ext>
            </a:extLst>
          </p:cNvPr>
          <p:cNvGrpSpPr/>
          <p:nvPr/>
        </p:nvGrpSpPr>
        <p:grpSpPr>
          <a:xfrm rot="219380">
            <a:off x="9503667" y="1509399"/>
            <a:ext cx="2061409" cy="2484000"/>
            <a:chOff x="-6675448" y="7289785"/>
            <a:chExt cx="2061409" cy="2484000"/>
          </a:xfrm>
        </p:grpSpPr>
        <p:sp>
          <p:nvSpPr>
            <p:cNvPr id="51" name="Freeform 10">
              <a:extLst>
                <a:ext uri="{FF2B5EF4-FFF2-40B4-BE49-F238E27FC236}">
                  <a16:creationId xmlns:a16="http://schemas.microsoft.com/office/drawing/2014/main" id="{C9ADEEBE-58DF-A0DD-792D-80887DADE3C0}"/>
                </a:ext>
              </a:extLst>
            </p:cNvPr>
            <p:cNvSpPr/>
            <p:nvPr/>
          </p:nvSpPr>
          <p:spPr>
            <a:xfrm>
              <a:off x="-6675448" y="7289785"/>
              <a:ext cx="2052000" cy="2484000"/>
            </a:xfrm>
            <a:custGeom>
              <a:avLst/>
              <a:gdLst/>
              <a:ahLst/>
              <a:cxnLst/>
              <a:rect l="l" t="t" r="r" b="b"/>
              <a:pathLst>
                <a:path w="4378091" h="5363664">
                  <a:moveTo>
                    <a:pt x="0" y="0"/>
                  </a:moveTo>
                  <a:lnTo>
                    <a:pt x="4378091" y="0"/>
                  </a:lnTo>
                  <a:lnTo>
                    <a:pt x="4378091" y="5363664"/>
                  </a:lnTo>
                  <a:lnTo>
                    <a:pt x="0" y="536366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de-DE" sz="1200" noProof="0" dirty="0">
                <a:latin typeface="Lato" panose="020F0502020204030203" pitchFamily="34" charset="0"/>
              </a:endParaRPr>
            </a:p>
          </p:txBody>
        </p:sp>
        <p:sp>
          <p:nvSpPr>
            <p:cNvPr id="52" name="TextBox 30">
              <a:extLst>
                <a:ext uri="{FF2B5EF4-FFF2-40B4-BE49-F238E27FC236}">
                  <a16:creationId xmlns:a16="http://schemas.microsoft.com/office/drawing/2014/main" id="{5092EC26-5A4B-7462-C775-7A39042ACE78}"/>
                </a:ext>
              </a:extLst>
            </p:cNvPr>
            <p:cNvSpPr txBox="1"/>
            <p:nvPr/>
          </p:nvSpPr>
          <p:spPr>
            <a:xfrm>
              <a:off x="-6567787" y="9285714"/>
              <a:ext cx="1953748" cy="312137"/>
            </a:xfrm>
            <a:prstGeom prst="rect">
              <a:avLst/>
            </a:prstGeom>
          </p:spPr>
          <p:txBody>
            <a:bodyPr wrap="square" lIns="0" tIns="0" rIns="0" bIns="0" rtlCol="0" anchor="t">
              <a:spAutoFit/>
            </a:bodyPr>
            <a:lstStyle/>
            <a:p>
              <a:pPr algn="ctr">
                <a:lnSpc>
                  <a:spcPts val="2664"/>
                </a:lnSpc>
                <a:spcBef>
                  <a:spcPct val="0"/>
                </a:spcBef>
              </a:pPr>
              <a:r>
                <a:rPr lang="de-DE" sz="1600" noProof="0" dirty="0">
                  <a:solidFill>
                    <a:srgbClr val="000000"/>
                  </a:solidFill>
                  <a:latin typeface="Lato" panose="020F0502020204030203" pitchFamily="34" charset="0"/>
                  <a:ea typeface="Biro Script Plus"/>
                  <a:cs typeface="Biro Script Plus"/>
                  <a:sym typeface="Biro Script Plus"/>
                </a:rPr>
                <a:t>Buchladen</a:t>
              </a:r>
              <a:endParaRPr lang="de-DE" sz="2400" noProof="0" dirty="0">
                <a:solidFill>
                  <a:srgbClr val="000000"/>
                </a:solidFill>
                <a:latin typeface="Lato" panose="020F0502020204030203" pitchFamily="34" charset="0"/>
                <a:ea typeface="Biro Script Plus"/>
                <a:cs typeface="Biro Script Plus"/>
                <a:sym typeface="Biro Script Plus"/>
              </a:endParaRPr>
            </a:p>
          </p:txBody>
        </p:sp>
        <p:pic>
          <p:nvPicPr>
            <p:cNvPr id="61" name="Grafik 60">
              <a:extLst>
                <a:ext uri="{FF2B5EF4-FFF2-40B4-BE49-F238E27FC236}">
                  <a16:creationId xmlns:a16="http://schemas.microsoft.com/office/drawing/2014/main" id="{EA457A01-6144-B654-F4AE-66CC2EBB3EEC}"/>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b="-811"/>
            <a:stretch/>
          </p:blipFill>
          <p:spPr>
            <a:xfrm>
              <a:off x="-6535697" y="7426456"/>
              <a:ext cx="1833789" cy="1842202"/>
            </a:xfrm>
            <a:prstGeom prst="rect">
              <a:avLst/>
            </a:prstGeom>
          </p:spPr>
        </p:pic>
      </p:grpSp>
    </p:spTree>
    <p:extLst>
      <p:ext uri="{BB962C8B-B14F-4D97-AF65-F5344CB8AC3E}">
        <p14:creationId xmlns:p14="http://schemas.microsoft.com/office/powerpoint/2010/main" val="393497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5058B-3A2F-4480-DF10-8A2A2989C7B6}"/>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F92DE792-FF82-B318-71BD-683F84A413E7}"/>
              </a:ext>
            </a:extLst>
          </p:cNvPr>
          <p:cNvGrpSpPr>
            <a:grpSpLocks noChangeAspect="1"/>
          </p:cNvGrpSpPr>
          <p:nvPr/>
        </p:nvGrpSpPr>
        <p:grpSpPr>
          <a:xfrm>
            <a:off x="268068" y="312746"/>
            <a:ext cx="11655865" cy="6232510"/>
            <a:chOff x="0" y="0"/>
            <a:chExt cx="23311731" cy="12465019"/>
          </a:xfrm>
        </p:grpSpPr>
        <p:sp>
          <p:nvSpPr>
            <p:cNvPr id="16" name="AutoShape 3">
              <a:extLst>
                <a:ext uri="{FF2B5EF4-FFF2-40B4-BE49-F238E27FC236}">
                  <a16:creationId xmlns:a16="http://schemas.microsoft.com/office/drawing/2014/main" id="{FE10A9B2-A127-360A-C92E-42366302AC87}"/>
                </a:ext>
              </a:extLst>
            </p:cNvPr>
            <p:cNvSpPr/>
            <p:nvPr/>
          </p:nvSpPr>
          <p:spPr>
            <a:xfrm>
              <a:off x="0" y="0"/>
              <a:ext cx="23311731" cy="12465019"/>
            </a:xfrm>
            <a:prstGeom prst="rect">
              <a:avLst/>
            </a:prstGeom>
            <a:solidFill>
              <a:srgbClr val="D9D9D9"/>
            </a:solidFill>
          </p:spPr>
          <p:txBody>
            <a:bodyPr/>
            <a:lstStyle/>
            <a:p>
              <a:endParaRPr lang="de-DE" sz="1200" noProof="0" dirty="0"/>
            </a:p>
          </p:txBody>
        </p:sp>
      </p:grpSp>
      <p:sp>
        <p:nvSpPr>
          <p:cNvPr id="32" name="Rechteck 31">
            <a:extLst>
              <a:ext uri="{FF2B5EF4-FFF2-40B4-BE49-F238E27FC236}">
                <a16:creationId xmlns:a16="http://schemas.microsoft.com/office/drawing/2014/main" id="{5A8BFC5C-8059-03C4-4EEC-B523867BBD3F}"/>
              </a:ext>
            </a:extLst>
          </p:cNvPr>
          <p:cNvSpPr/>
          <p:nvPr/>
        </p:nvSpPr>
        <p:spPr>
          <a:xfrm>
            <a:off x="-1" y="0"/>
            <a:ext cx="4005943" cy="6858000"/>
          </a:xfrm>
          <a:prstGeom prst="rect">
            <a:avLst/>
          </a:prstGeom>
          <a:solidFill>
            <a:srgbClr val="D22730">
              <a:alpha val="9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 name="Textfeld 10">
            <a:extLst>
              <a:ext uri="{FF2B5EF4-FFF2-40B4-BE49-F238E27FC236}">
                <a16:creationId xmlns:a16="http://schemas.microsoft.com/office/drawing/2014/main" id="{541C10B6-EB2B-0BC9-45C4-667101BBB741}"/>
              </a:ext>
            </a:extLst>
          </p:cNvPr>
          <p:cNvSpPr txBox="1"/>
          <p:nvPr/>
        </p:nvSpPr>
        <p:spPr>
          <a:xfrm>
            <a:off x="4526854" y="3836387"/>
            <a:ext cx="7121774" cy="24468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DE" sz="1700" noProof="0" dirty="0">
                <a:solidFill>
                  <a:srgbClr val="000002"/>
                </a:solidFill>
                <a:latin typeface="Lato" panose="020F0502020204030203" pitchFamily="34" charset="0"/>
              </a:rPr>
              <a:t>Als </a:t>
            </a:r>
            <a:r>
              <a:rPr lang="de-DE" sz="1700" noProof="0" dirty="0">
                <a:solidFill>
                  <a:schemeClr val="bg1"/>
                </a:solidFill>
                <a:highlight>
                  <a:srgbClr val="808080"/>
                </a:highlight>
                <a:latin typeface="Lato" panose="020F0502020204030203" pitchFamily="34" charset="0"/>
              </a:rPr>
              <a:t>neutrale Plattform</a:t>
            </a:r>
            <a:r>
              <a:rPr lang="de-DE" sz="1700" noProof="0" dirty="0">
                <a:solidFill>
                  <a:schemeClr val="bg1"/>
                </a:solidFill>
                <a:latin typeface="Lato" panose="020F0502020204030203" pitchFamily="34" charset="0"/>
              </a:rPr>
              <a:t> </a:t>
            </a:r>
            <a:r>
              <a:rPr lang="de-DE" sz="1700" noProof="0" dirty="0">
                <a:solidFill>
                  <a:srgbClr val="000002"/>
                </a:solidFill>
                <a:latin typeface="Lato" panose="020F0502020204030203" pitchFamily="34" charset="0"/>
              </a:rPr>
              <a:t>schafft das Schiff </a:t>
            </a:r>
            <a:r>
              <a:rPr lang="de-DE" sz="1700" noProof="0" dirty="0">
                <a:solidFill>
                  <a:schemeClr val="bg1"/>
                </a:solidFill>
                <a:highlight>
                  <a:srgbClr val="808080"/>
                </a:highlight>
                <a:latin typeface="Lato" panose="020F0502020204030203" pitchFamily="34" charset="0"/>
              </a:rPr>
              <a:t>Raum für Begegnung und Einheit unter Christen</a:t>
            </a:r>
            <a:r>
              <a:rPr lang="de-DE" sz="1700" noProof="0" dirty="0">
                <a:solidFill>
                  <a:schemeClr val="bg1"/>
                </a:solidFill>
                <a:latin typeface="Lato" panose="020F0502020204030203" pitchFamily="34" charset="0"/>
              </a:rPr>
              <a:t> </a:t>
            </a:r>
            <a:r>
              <a:rPr lang="de-DE" sz="1700" noProof="0" dirty="0">
                <a:solidFill>
                  <a:srgbClr val="000002"/>
                </a:solidFill>
                <a:latin typeface="Lato" panose="020F0502020204030203" pitchFamily="34" charset="0"/>
              </a:rPr>
              <a:t>aus verschiedenen Hintergründen, die ein gemeinsames Anliegen teilen. </a:t>
            </a:r>
            <a:r>
              <a:rPr kumimoji="0" lang="de-DE" sz="1700" b="0" i="0" u="none" strike="noStrike" kern="1200" cap="none" spc="0" normalizeH="0" baseline="0" noProof="0" dirty="0">
                <a:ln>
                  <a:noFill/>
                </a:ln>
                <a:solidFill>
                  <a:srgbClr val="000002"/>
                </a:solidFill>
                <a:effectLst/>
                <a:uLnTx/>
                <a:uFillTx/>
                <a:latin typeface="Lato" panose="020F0502020204030203" pitchFamily="34" charset="0"/>
              </a:rPr>
              <a:t>Mehrere </a:t>
            </a:r>
            <a:r>
              <a:rPr lang="de-DE" sz="1700" noProof="0" dirty="0">
                <a:solidFill>
                  <a:schemeClr val="bg1"/>
                </a:solidFill>
                <a:highlight>
                  <a:srgbClr val="808080"/>
                </a:highlight>
                <a:latin typeface="Lato" panose="020F0502020204030203" pitchFamily="34" charset="0"/>
              </a:rPr>
              <a:t>flexibel nutzbare Veranstaltungsräume</a:t>
            </a:r>
            <a:r>
              <a:rPr lang="de-DE" sz="1700" noProof="0" dirty="0">
                <a:solidFill>
                  <a:schemeClr val="bg1"/>
                </a:solidFill>
                <a:latin typeface="Lato" panose="020F0502020204030203" pitchFamily="34" charset="0"/>
              </a:rPr>
              <a:t> </a:t>
            </a:r>
            <a:r>
              <a:rPr kumimoji="0" lang="de-DE" sz="1700" b="0" i="0" u="none" strike="noStrike" kern="1200" cap="none" spc="0" normalizeH="0" baseline="0" noProof="0" dirty="0">
                <a:ln>
                  <a:noFill/>
                </a:ln>
                <a:solidFill>
                  <a:srgbClr val="000002"/>
                </a:solidFill>
                <a:effectLst/>
                <a:uLnTx/>
                <a:uFillTx/>
                <a:latin typeface="Lato" panose="020F0502020204030203" pitchFamily="34" charset="0"/>
              </a:rPr>
              <a:t>für bis zu 400 Gäste bieten Möglichkeiten für </a:t>
            </a:r>
            <a:r>
              <a:rPr lang="de-DE" sz="1700" noProof="0" dirty="0">
                <a:solidFill>
                  <a:srgbClr val="000002"/>
                </a:solidFill>
                <a:latin typeface="Lato" panose="020F0502020204030203" pitchFamily="34" charset="0"/>
              </a:rPr>
              <a:t>Events für </a:t>
            </a:r>
            <a:r>
              <a:rPr lang="de-DE" sz="1700" noProof="0" dirty="0">
                <a:solidFill>
                  <a:schemeClr val="bg1"/>
                </a:solidFill>
                <a:highlight>
                  <a:srgbClr val="808080"/>
                </a:highlight>
                <a:latin typeface="Lato" panose="020F0502020204030203" pitchFamily="34" charset="0"/>
              </a:rPr>
              <a:t>Gemeindeverantwortliche, Christen in Verantwortung, Geschäftsleute oder Studierende</a:t>
            </a:r>
            <a:r>
              <a:rPr lang="de-DE" sz="1700" noProof="0" dirty="0">
                <a:solidFill>
                  <a:srgbClr val="000002"/>
                </a:solidFill>
                <a:latin typeface="Lato" panose="020F0502020204030203" pitchFamily="34" charset="0"/>
              </a:rPr>
              <a:t>. Auch </a:t>
            </a:r>
            <a:r>
              <a:rPr lang="de-DE" sz="1700" noProof="0" dirty="0">
                <a:solidFill>
                  <a:schemeClr val="bg1"/>
                </a:solidFill>
                <a:highlight>
                  <a:srgbClr val="808080"/>
                </a:highlight>
                <a:latin typeface="Lato" panose="020F0502020204030203" pitchFamily="34" charset="0"/>
              </a:rPr>
              <a:t>Schulklassen</a:t>
            </a:r>
            <a:r>
              <a:rPr lang="de-DE" sz="1700" noProof="0" dirty="0">
                <a:solidFill>
                  <a:srgbClr val="000002"/>
                </a:solidFill>
                <a:latin typeface="Lato" panose="020F0502020204030203" pitchFamily="34" charset="0"/>
              </a:rPr>
              <a:t> und </a:t>
            </a:r>
            <a:r>
              <a:rPr lang="de-DE" sz="1700" noProof="0" dirty="0">
                <a:solidFill>
                  <a:schemeClr val="bg1"/>
                </a:solidFill>
                <a:highlight>
                  <a:srgbClr val="808080"/>
                </a:highlight>
                <a:latin typeface="Lato" panose="020F0502020204030203" pitchFamily="34" charset="0"/>
              </a:rPr>
              <a:t>Konfirmandengruppen</a:t>
            </a:r>
            <a:r>
              <a:rPr lang="de-DE" sz="1700" noProof="0" dirty="0">
                <a:solidFill>
                  <a:srgbClr val="000002"/>
                </a:solidFill>
                <a:latin typeface="Lato" panose="020F0502020204030203" pitchFamily="34" charset="0"/>
              </a:rPr>
              <a:t> können durch gezielte Kinder- und Jugendprogramme sowohl evangelistisch angesprochen als auch im Glauben gestärkt werden. </a:t>
            </a:r>
          </a:p>
        </p:txBody>
      </p:sp>
      <p:sp>
        <p:nvSpPr>
          <p:cNvPr id="15" name="Tekstvak 3">
            <a:extLst>
              <a:ext uri="{FF2B5EF4-FFF2-40B4-BE49-F238E27FC236}">
                <a16:creationId xmlns:a16="http://schemas.microsoft.com/office/drawing/2014/main" id="{E7FC4C43-B19F-2DF7-5488-E99F24BE7A3E}"/>
              </a:ext>
            </a:extLst>
          </p:cNvPr>
          <p:cNvSpPr txBox="1"/>
          <p:nvPr/>
        </p:nvSpPr>
        <p:spPr>
          <a:xfrm>
            <a:off x="558800" y="400050"/>
            <a:ext cx="302260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500" b="1" u="none" strike="noStrike" kern="1200" cap="none" spc="60" normalizeH="0" baseline="0" noProof="0" dirty="0">
                <a:ln>
                  <a:noFill/>
                </a:ln>
                <a:solidFill>
                  <a:prstClr val="white"/>
                </a:solidFill>
                <a:effectLst/>
                <a:uLnTx/>
                <a:uFillTx/>
                <a:latin typeface="Lato Black" panose="020F0502020204030203" pitchFamily="34" charset="77"/>
                <a:ea typeface="+mn-ea"/>
                <a:cs typeface="+mn-cs"/>
              </a:rPr>
              <a:t>AKTIVITÄTEN AN BORD</a:t>
            </a:r>
          </a:p>
        </p:txBody>
      </p:sp>
      <p:sp>
        <p:nvSpPr>
          <p:cNvPr id="17" name="Titel 1">
            <a:extLst>
              <a:ext uri="{FF2B5EF4-FFF2-40B4-BE49-F238E27FC236}">
                <a16:creationId xmlns:a16="http://schemas.microsoft.com/office/drawing/2014/main" id="{99F746D8-A916-8354-D804-857271A8E552}"/>
              </a:ext>
            </a:extLst>
          </p:cNvPr>
          <p:cNvSpPr txBox="1">
            <a:spLocks/>
          </p:cNvSpPr>
          <p:nvPr/>
        </p:nvSpPr>
        <p:spPr>
          <a:xfrm>
            <a:off x="552449" y="915871"/>
            <a:ext cx="3196435" cy="2224480"/>
          </a:xfrm>
          <a:prstGeom prst="rect">
            <a:avLst/>
          </a:prstGeom>
        </p:spPr>
        <p:txBody>
          <a:bodyPr anchor="t">
            <a:noAutofit/>
          </a:bodyPr>
          <a:lstStyle>
            <a:lvl1pPr marL="0" marR="0" indent="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Roboto Slab" charset="0"/>
                <a:ea typeface="Roboto Slab" charset="0"/>
                <a:cs typeface="Roboto Slab" charset="0"/>
                <a:sym typeface="Helvetica Light"/>
              </a:defRPr>
            </a:lvl1pPr>
            <a:lvl2pPr marL="0" marR="0" indent="1143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lgn="l"/>
            <a:r>
              <a:rPr lang="de-DE" sz="4500" b="1" kern="0" noProof="0" dirty="0">
                <a:solidFill>
                  <a:schemeClr val="bg1"/>
                </a:solidFill>
                <a:latin typeface="Roboto Slab"/>
                <a:ea typeface="Roboto Slab" pitchFamily="2" charset="0"/>
              </a:rPr>
              <a:t>Eine vielfältige Plattform </a:t>
            </a:r>
          </a:p>
        </p:txBody>
      </p:sp>
      <p:pic>
        <p:nvPicPr>
          <p:cNvPr id="43" name="Grafik 42" descr="Ein Bild, das Zeichnung enthält.&#10;&#10;Automatisch generierte Beschreibung">
            <a:extLst>
              <a:ext uri="{FF2B5EF4-FFF2-40B4-BE49-F238E27FC236}">
                <a16:creationId xmlns:a16="http://schemas.microsoft.com/office/drawing/2014/main" id="{9881222B-4C31-53E4-4942-115DC3AA52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9111" y="-26364"/>
            <a:ext cx="1106871" cy="1394897"/>
          </a:xfrm>
          <a:prstGeom prst="rect">
            <a:avLst/>
          </a:prstGeom>
        </p:spPr>
      </p:pic>
      <p:grpSp>
        <p:nvGrpSpPr>
          <p:cNvPr id="58" name="Gruppieren 57">
            <a:extLst>
              <a:ext uri="{FF2B5EF4-FFF2-40B4-BE49-F238E27FC236}">
                <a16:creationId xmlns:a16="http://schemas.microsoft.com/office/drawing/2014/main" id="{2F5D743F-6542-3A4C-E08D-9C51C26F4E64}"/>
              </a:ext>
            </a:extLst>
          </p:cNvPr>
          <p:cNvGrpSpPr/>
          <p:nvPr/>
        </p:nvGrpSpPr>
        <p:grpSpPr>
          <a:xfrm rot="21143434">
            <a:off x="6407915" y="600654"/>
            <a:ext cx="2078501" cy="2484000"/>
            <a:chOff x="-5204892" y="4061256"/>
            <a:chExt cx="2078501" cy="2484000"/>
          </a:xfrm>
        </p:grpSpPr>
        <p:sp>
          <p:nvSpPr>
            <p:cNvPr id="50" name="Freeform 10">
              <a:extLst>
                <a:ext uri="{FF2B5EF4-FFF2-40B4-BE49-F238E27FC236}">
                  <a16:creationId xmlns:a16="http://schemas.microsoft.com/office/drawing/2014/main" id="{08FAC038-58DB-30EC-5CDC-AA3ED583CEE9}"/>
                </a:ext>
              </a:extLst>
            </p:cNvPr>
            <p:cNvSpPr/>
            <p:nvPr/>
          </p:nvSpPr>
          <p:spPr>
            <a:xfrm>
              <a:off x="-5178391" y="4061256"/>
              <a:ext cx="2052000" cy="2484000"/>
            </a:xfrm>
            <a:custGeom>
              <a:avLst/>
              <a:gdLst/>
              <a:ahLst/>
              <a:cxnLst/>
              <a:rect l="l" t="t" r="r" b="b"/>
              <a:pathLst>
                <a:path w="4378091" h="5363664">
                  <a:moveTo>
                    <a:pt x="0" y="0"/>
                  </a:moveTo>
                  <a:lnTo>
                    <a:pt x="4378091" y="0"/>
                  </a:lnTo>
                  <a:lnTo>
                    <a:pt x="4378091" y="5363664"/>
                  </a:lnTo>
                  <a:lnTo>
                    <a:pt x="0" y="5363664"/>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de-DE" sz="1200" noProof="0" dirty="0">
                <a:latin typeface="Lato" panose="020F0502020204030203" pitchFamily="34" charset="0"/>
              </a:endParaRPr>
            </a:p>
          </p:txBody>
        </p:sp>
        <p:sp>
          <p:nvSpPr>
            <p:cNvPr id="51" name="TextBox 30">
              <a:extLst>
                <a:ext uri="{FF2B5EF4-FFF2-40B4-BE49-F238E27FC236}">
                  <a16:creationId xmlns:a16="http://schemas.microsoft.com/office/drawing/2014/main" id="{3A509828-82EA-7A48-720F-F4B7E8618273}"/>
                </a:ext>
              </a:extLst>
            </p:cNvPr>
            <p:cNvSpPr txBox="1"/>
            <p:nvPr/>
          </p:nvSpPr>
          <p:spPr>
            <a:xfrm>
              <a:off x="-5204892" y="6035376"/>
              <a:ext cx="2078501" cy="346249"/>
            </a:xfrm>
            <a:prstGeom prst="rect">
              <a:avLst/>
            </a:prstGeom>
          </p:spPr>
          <p:txBody>
            <a:bodyPr wrap="square" lIns="0" tIns="0" rIns="0" bIns="0" rtlCol="0" anchor="t">
              <a:spAutoFit/>
            </a:bodyPr>
            <a:lstStyle/>
            <a:p>
              <a:pPr algn="ctr">
                <a:lnSpc>
                  <a:spcPts val="2664"/>
                </a:lnSpc>
                <a:spcBef>
                  <a:spcPct val="0"/>
                </a:spcBef>
              </a:pPr>
              <a:r>
                <a:rPr lang="de-DE" sz="1600" noProof="0" dirty="0">
                  <a:solidFill>
                    <a:srgbClr val="000000"/>
                  </a:solidFill>
                  <a:latin typeface="Lato" panose="020F0502020204030203" pitchFamily="34" charset="0"/>
                  <a:ea typeface="Biro Script Plus"/>
                  <a:cs typeface="Biro Script Plus"/>
                  <a:sym typeface="Biro Script Plus"/>
                </a:rPr>
                <a:t>Seminare</a:t>
              </a:r>
              <a:r>
                <a:rPr lang="de-DE" sz="2400" noProof="0" dirty="0">
                  <a:solidFill>
                    <a:srgbClr val="000000"/>
                  </a:solidFill>
                  <a:latin typeface="Lato" panose="020F0502020204030203" pitchFamily="34" charset="0"/>
                  <a:ea typeface="Biro Script Plus"/>
                  <a:cs typeface="Biro Script Plus"/>
                  <a:sym typeface="Biro Script Plus"/>
                </a:rPr>
                <a:t>  </a:t>
              </a:r>
            </a:p>
          </p:txBody>
        </p:sp>
        <p:pic>
          <p:nvPicPr>
            <p:cNvPr id="54" name="Grafik 53">
              <a:extLst>
                <a:ext uri="{FF2B5EF4-FFF2-40B4-BE49-F238E27FC236}">
                  <a16:creationId xmlns:a16="http://schemas.microsoft.com/office/drawing/2014/main" id="{3CEE1C8B-9D50-7678-4D21-D5B4F02CE01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042001" y="4184719"/>
              <a:ext cx="1814319" cy="1813241"/>
            </a:xfrm>
            <a:prstGeom prst="rect">
              <a:avLst/>
            </a:prstGeom>
          </p:spPr>
        </p:pic>
      </p:grpSp>
      <p:grpSp>
        <p:nvGrpSpPr>
          <p:cNvPr id="67" name="Gruppieren 66">
            <a:extLst>
              <a:ext uri="{FF2B5EF4-FFF2-40B4-BE49-F238E27FC236}">
                <a16:creationId xmlns:a16="http://schemas.microsoft.com/office/drawing/2014/main" id="{F5383A51-1AF7-0C7A-0C5B-49FE759D0D3C}"/>
              </a:ext>
            </a:extLst>
          </p:cNvPr>
          <p:cNvGrpSpPr/>
          <p:nvPr/>
        </p:nvGrpSpPr>
        <p:grpSpPr>
          <a:xfrm rot="488946">
            <a:off x="4085305" y="729416"/>
            <a:ext cx="2343757" cy="2815338"/>
            <a:chOff x="4342744" y="1079092"/>
            <a:chExt cx="2061409" cy="2484000"/>
          </a:xfrm>
        </p:grpSpPr>
        <p:grpSp>
          <p:nvGrpSpPr>
            <p:cNvPr id="55" name="Gruppieren 54">
              <a:extLst>
                <a:ext uri="{FF2B5EF4-FFF2-40B4-BE49-F238E27FC236}">
                  <a16:creationId xmlns:a16="http://schemas.microsoft.com/office/drawing/2014/main" id="{0431275A-BBC0-A075-9F31-F236F77294BB}"/>
                </a:ext>
              </a:extLst>
            </p:cNvPr>
            <p:cNvGrpSpPr/>
            <p:nvPr/>
          </p:nvGrpSpPr>
          <p:grpSpPr>
            <a:xfrm>
              <a:off x="4342744" y="1079092"/>
              <a:ext cx="2061409" cy="2484000"/>
              <a:chOff x="-5044229" y="649499"/>
              <a:chExt cx="2061409" cy="2484000"/>
            </a:xfrm>
          </p:grpSpPr>
          <p:sp>
            <p:nvSpPr>
              <p:cNvPr id="52" name="Freeform 10">
                <a:extLst>
                  <a:ext uri="{FF2B5EF4-FFF2-40B4-BE49-F238E27FC236}">
                    <a16:creationId xmlns:a16="http://schemas.microsoft.com/office/drawing/2014/main" id="{E28B3887-84F9-585F-208B-4F5B9C336292}"/>
                  </a:ext>
                </a:extLst>
              </p:cNvPr>
              <p:cNvSpPr/>
              <p:nvPr/>
            </p:nvSpPr>
            <p:spPr>
              <a:xfrm>
                <a:off x="-5044229" y="649499"/>
                <a:ext cx="2052000" cy="2484000"/>
              </a:xfrm>
              <a:custGeom>
                <a:avLst/>
                <a:gdLst/>
                <a:ahLst/>
                <a:cxnLst/>
                <a:rect l="l" t="t" r="r" b="b"/>
                <a:pathLst>
                  <a:path w="4378091" h="5363664">
                    <a:moveTo>
                      <a:pt x="0" y="0"/>
                    </a:moveTo>
                    <a:lnTo>
                      <a:pt x="4378091" y="0"/>
                    </a:lnTo>
                    <a:lnTo>
                      <a:pt x="4378091" y="5363664"/>
                    </a:lnTo>
                    <a:lnTo>
                      <a:pt x="0" y="536366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de-DE" sz="1200" noProof="0" dirty="0">
                  <a:latin typeface="Lato" panose="020F0502020204030203" pitchFamily="34" charset="0"/>
                </a:endParaRPr>
              </a:p>
            </p:txBody>
          </p:sp>
          <p:sp>
            <p:nvSpPr>
              <p:cNvPr id="53" name="TextBox 30">
                <a:extLst>
                  <a:ext uri="{FF2B5EF4-FFF2-40B4-BE49-F238E27FC236}">
                    <a16:creationId xmlns:a16="http://schemas.microsoft.com/office/drawing/2014/main" id="{7728AEAA-CABD-6394-CF20-34D44C851903}"/>
                  </a:ext>
                </a:extLst>
              </p:cNvPr>
              <p:cNvSpPr txBox="1"/>
              <p:nvPr/>
            </p:nvSpPr>
            <p:spPr>
              <a:xfrm>
                <a:off x="-4936568" y="2648747"/>
                <a:ext cx="1953748" cy="305499"/>
              </a:xfrm>
              <a:prstGeom prst="rect">
                <a:avLst/>
              </a:prstGeom>
            </p:spPr>
            <p:txBody>
              <a:bodyPr wrap="square" lIns="0" tIns="0" rIns="0" bIns="0" rtlCol="0" anchor="t">
                <a:spAutoFit/>
              </a:bodyPr>
              <a:lstStyle/>
              <a:p>
                <a:pPr algn="ctr">
                  <a:lnSpc>
                    <a:spcPts val="2664"/>
                  </a:lnSpc>
                  <a:spcBef>
                    <a:spcPct val="0"/>
                  </a:spcBef>
                </a:pPr>
                <a:r>
                  <a:rPr lang="de-DE" sz="1600" noProof="0" dirty="0">
                    <a:solidFill>
                      <a:srgbClr val="000000"/>
                    </a:solidFill>
                    <a:latin typeface="Lato" panose="020F0502020204030203" pitchFamily="34" charset="0"/>
                    <a:ea typeface="Biro Script Plus"/>
                    <a:cs typeface="Biro Script Plus"/>
                    <a:sym typeface="Biro Script Plus"/>
                  </a:rPr>
                  <a:t>Kinderprogramm</a:t>
                </a:r>
                <a:r>
                  <a:rPr lang="de-DE" sz="2400" noProof="0" dirty="0">
                    <a:solidFill>
                      <a:srgbClr val="000000"/>
                    </a:solidFill>
                    <a:latin typeface="Lato" panose="020F0502020204030203" pitchFamily="34" charset="0"/>
                    <a:ea typeface="Biro Script Plus"/>
                    <a:cs typeface="Biro Script Plus"/>
                    <a:sym typeface="Biro Script Plus"/>
                  </a:rPr>
                  <a:t>  </a:t>
                </a:r>
              </a:p>
            </p:txBody>
          </p:sp>
        </p:grpSp>
        <p:pic>
          <p:nvPicPr>
            <p:cNvPr id="60" name="Grafik 59">
              <a:extLst>
                <a:ext uri="{FF2B5EF4-FFF2-40B4-BE49-F238E27FC236}">
                  <a16:creationId xmlns:a16="http://schemas.microsoft.com/office/drawing/2014/main" id="{4D655D64-AD47-7483-3B63-8950C8DB804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95311" y="1214423"/>
              <a:ext cx="1800000" cy="1800000"/>
            </a:xfrm>
            <a:prstGeom prst="rect">
              <a:avLst/>
            </a:prstGeom>
          </p:spPr>
        </p:pic>
      </p:grpSp>
      <p:grpSp>
        <p:nvGrpSpPr>
          <p:cNvPr id="66" name="Gruppieren 65">
            <a:extLst>
              <a:ext uri="{FF2B5EF4-FFF2-40B4-BE49-F238E27FC236}">
                <a16:creationId xmlns:a16="http://schemas.microsoft.com/office/drawing/2014/main" id="{B1B7BCAB-A743-EBA0-1C16-B92728B4491C}"/>
              </a:ext>
            </a:extLst>
          </p:cNvPr>
          <p:cNvGrpSpPr/>
          <p:nvPr/>
        </p:nvGrpSpPr>
        <p:grpSpPr>
          <a:xfrm rot="321328">
            <a:off x="8444073" y="979333"/>
            <a:ext cx="2052000" cy="2484000"/>
            <a:chOff x="8520423" y="1079092"/>
            <a:chExt cx="2052000" cy="2484000"/>
          </a:xfrm>
        </p:grpSpPr>
        <p:grpSp>
          <p:nvGrpSpPr>
            <p:cNvPr id="57" name="Gruppieren 56">
              <a:extLst>
                <a:ext uri="{FF2B5EF4-FFF2-40B4-BE49-F238E27FC236}">
                  <a16:creationId xmlns:a16="http://schemas.microsoft.com/office/drawing/2014/main" id="{C2670C5D-CA38-F3F2-A62D-09D288560B13}"/>
                </a:ext>
              </a:extLst>
            </p:cNvPr>
            <p:cNvGrpSpPr/>
            <p:nvPr/>
          </p:nvGrpSpPr>
          <p:grpSpPr>
            <a:xfrm>
              <a:off x="8520423" y="1079092"/>
              <a:ext cx="2052000" cy="2484000"/>
              <a:chOff x="-2797983" y="3901265"/>
              <a:chExt cx="2052000" cy="2484000"/>
            </a:xfrm>
          </p:grpSpPr>
          <p:sp>
            <p:nvSpPr>
              <p:cNvPr id="45" name="Freeform 10">
                <a:extLst>
                  <a:ext uri="{FF2B5EF4-FFF2-40B4-BE49-F238E27FC236}">
                    <a16:creationId xmlns:a16="http://schemas.microsoft.com/office/drawing/2014/main" id="{823400EF-94C7-041E-2BAB-F1BA86AD3C5F}"/>
                  </a:ext>
                </a:extLst>
              </p:cNvPr>
              <p:cNvSpPr/>
              <p:nvPr/>
            </p:nvSpPr>
            <p:spPr>
              <a:xfrm>
                <a:off x="-2797983" y="3901265"/>
                <a:ext cx="2052000" cy="2484000"/>
              </a:xfrm>
              <a:custGeom>
                <a:avLst/>
                <a:gdLst/>
                <a:ahLst/>
                <a:cxnLst/>
                <a:rect l="l" t="t" r="r" b="b"/>
                <a:pathLst>
                  <a:path w="4378091" h="5363664">
                    <a:moveTo>
                      <a:pt x="0" y="0"/>
                    </a:moveTo>
                    <a:lnTo>
                      <a:pt x="4378091" y="0"/>
                    </a:lnTo>
                    <a:lnTo>
                      <a:pt x="4378091" y="5363664"/>
                    </a:lnTo>
                    <a:lnTo>
                      <a:pt x="0" y="5363664"/>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de-DE" sz="1200" noProof="0" dirty="0">
                  <a:latin typeface="Lato" panose="020F0502020204030203" pitchFamily="34" charset="0"/>
                </a:endParaRPr>
              </a:p>
            </p:txBody>
          </p:sp>
          <p:sp>
            <p:nvSpPr>
              <p:cNvPr id="47" name="TextBox 30">
                <a:extLst>
                  <a:ext uri="{FF2B5EF4-FFF2-40B4-BE49-F238E27FC236}">
                    <a16:creationId xmlns:a16="http://schemas.microsoft.com/office/drawing/2014/main" id="{324528C6-825D-7B8B-11A2-1389F3F8B1C0}"/>
                  </a:ext>
                </a:extLst>
              </p:cNvPr>
              <p:cNvSpPr txBox="1"/>
              <p:nvPr/>
            </p:nvSpPr>
            <p:spPr>
              <a:xfrm>
                <a:off x="-2748857" y="5885386"/>
                <a:ext cx="1953748" cy="346249"/>
              </a:xfrm>
              <a:prstGeom prst="rect">
                <a:avLst/>
              </a:prstGeom>
            </p:spPr>
            <p:txBody>
              <a:bodyPr wrap="square" lIns="0" tIns="0" rIns="0" bIns="0" rtlCol="0" anchor="t">
                <a:spAutoFit/>
              </a:bodyPr>
              <a:lstStyle/>
              <a:p>
                <a:pPr algn="ctr">
                  <a:lnSpc>
                    <a:spcPts val="2664"/>
                  </a:lnSpc>
                  <a:spcBef>
                    <a:spcPct val="0"/>
                  </a:spcBef>
                </a:pPr>
                <a:r>
                  <a:rPr lang="de-DE" sz="1600" noProof="0" dirty="0">
                    <a:solidFill>
                      <a:srgbClr val="000000"/>
                    </a:solidFill>
                    <a:latin typeface="Lato" panose="020F0502020204030203" pitchFamily="34" charset="0"/>
                    <a:ea typeface="Biro Script Plus"/>
                    <a:cs typeface="Biro Script Plus"/>
                    <a:sym typeface="Biro Script Plus"/>
                  </a:rPr>
                  <a:t>Kultur</a:t>
                </a:r>
                <a:r>
                  <a:rPr lang="de-DE" sz="2400" noProof="0" dirty="0">
                    <a:solidFill>
                      <a:srgbClr val="000000"/>
                    </a:solidFill>
                    <a:latin typeface="Lato" panose="020F0502020204030203" pitchFamily="34" charset="0"/>
                    <a:ea typeface="Biro Script Plus"/>
                    <a:cs typeface="Biro Script Plus"/>
                    <a:sym typeface="Biro Script Plus"/>
                  </a:rPr>
                  <a:t>  </a:t>
                </a:r>
              </a:p>
            </p:txBody>
          </p:sp>
        </p:grpSp>
        <p:pic>
          <p:nvPicPr>
            <p:cNvPr id="62" name="Grafik 61">
              <a:extLst>
                <a:ext uri="{FF2B5EF4-FFF2-40B4-BE49-F238E27FC236}">
                  <a16:creationId xmlns:a16="http://schemas.microsoft.com/office/drawing/2014/main" id="{1A2EB1C8-7D24-F107-E276-CBC61C4506D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655586" y="1210351"/>
              <a:ext cx="1800000" cy="1800000"/>
            </a:xfrm>
            <a:prstGeom prst="rect">
              <a:avLst/>
            </a:prstGeom>
          </p:spPr>
        </p:pic>
      </p:grpSp>
      <p:grpSp>
        <p:nvGrpSpPr>
          <p:cNvPr id="68" name="Gruppieren 67">
            <a:extLst>
              <a:ext uri="{FF2B5EF4-FFF2-40B4-BE49-F238E27FC236}">
                <a16:creationId xmlns:a16="http://schemas.microsoft.com/office/drawing/2014/main" id="{93DF5448-77B0-0958-7BEB-E8A34267FACF}"/>
              </a:ext>
            </a:extLst>
          </p:cNvPr>
          <p:cNvGrpSpPr/>
          <p:nvPr/>
        </p:nvGrpSpPr>
        <p:grpSpPr>
          <a:xfrm rot="21164804">
            <a:off x="803590" y="3428442"/>
            <a:ext cx="2533021" cy="2938629"/>
            <a:chOff x="1215863" y="3973950"/>
            <a:chExt cx="2061409" cy="2484000"/>
          </a:xfrm>
        </p:grpSpPr>
        <p:grpSp>
          <p:nvGrpSpPr>
            <p:cNvPr id="56" name="Gruppieren 55">
              <a:extLst>
                <a:ext uri="{FF2B5EF4-FFF2-40B4-BE49-F238E27FC236}">
                  <a16:creationId xmlns:a16="http://schemas.microsoft.com/office/drawing/2014/main" id="{D756243D-5884-6B3C-31D1-C8E50E089507}"/>
                </a:ext>
              </a:extLst>
            </p:cNvPr>
            <p:cNvGrpSpPr/>
            <p:nvPr/>
          </p:nvGrpSpPr>
          <p:grpSpPr>
            <a:xfrm>
              <a:off x="1215863" y="3973950"/>
              <a:ext cx="2061409" cy="2484000"/>
              <a:chOff x="-2741939" y="607060"/>
              <a:chExt cx="2061409" cy="2484000"/>
            </a:xfrm>
          </p:grpSpPr>
          <p:sp>
            <p:nvSpPr>
              <p:cNvPr id="48" name="Freeform 10">
                <a:extLst>
                  <a:ext uri="{FF2B5EF4-FFF2-40B4-BE49-F238E27FC236}">
                    <a16:creationId xmlns:a16="http://schemas.microsoft.com/office/drawing/2014/main" id="{1EAB98A4-766B-6BB6-7276-714FF341BAC9}"/>
                  </a:ext>
                </a:extLst>
              </p:cNvPr>
              <p:cNvSpPr/>
              <p:nvPr/>
            </p:nvSpPr>
            <p:spPr>
              <a:xfrm>
                <a:off x="-2741939" y="607060"/>
                <a:ext cx="2052000" cy="2484000"/>
              </a:xfrm>
              <a:custGeom>
                <a:avLst/>
                <a:gdLst/>
                <a:ahLst/>
                <a:cxnLst/>
                <a:rect l="l" t="t" r="r" b="b"/>
                <a:pathLst>
                  <a:path w="4378091" h="5363664">
                    <a:moveTo>
                      <a:pt x="0" y="0"/>
                    </a:moveTo>
                    <a:lnTo>
                      <a:pt x="4378091" y="0"/>
                    </a:lnTo>
                    <a:lnTo>
                      <a:pt x="4378091" y="5363664"/>
                    </a:lnTo>
                    <a:lnTo>
                      <a:pt x="0" y="5363664"/>
                    </a:lnTo>
                    <a:lnTo>
                      <a:pt x="0" y="0"/>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de-DE" sz="1200" noProof="0" dirty="0">
                  <a:latin typeface="Lato" panose="020F0502020204030203" pitchFamily="34" charset="0"/>
                </a:endParaRPr>
              </a:p>
            </p:txBody>
          </p:sp>
          <p:sp>
            <p:nvSpPr>
              <p:cNvPr id="49" name="TextBox 30">
                <a:extLst>
                  <a:ext uri="{FF2B5EF4-FFF2-40B4-BE49-F238E27FC236}">
                    <a16:creationId xmlns:a16="http://schemas.microsoft.com/office/drawing/2014/main" id="{FB45CCBE-F2EF-8655-8694-2C558BE259A1}"/>
                  </a:ext>
                </a:extLst>
              </p:cNvPr>
              <p:cNvSpPr txBox="1"/>
              <p:nvPr/>
            </p:nvSpPr>
            <p:spPr>
              <a:xfrm>
                <a:off x="-2634278" y="2612717"/>
                <a:ext cx="1953748" cy="292682"/>
              </a:xfrm>
              <a:prstGeom prst="rect">
                <a:avLst/>
              </a:prstGeom>
            </p:spPr>
            <p:txBody>
              <a:bodyPr wrap="square" lIns="0" tIns="0" rIns="0" bIns="0" rtlCol="0" anchor="t">
                <a:spAutoFit/>
              </a:bodyPr>
              <a:lstStyle/>
              <a:p>
                <a:pPr algn="ctr">
                  <a:lnSpc>
                    <a:spcPts val="2664"/>
                  </a:lnSpc>
                  <a:spcBef>
                    <a:spcPct val="0"/>
                  </a:spcBef>
                </a:pPr>
                <a:r>
                  <a:rPr lang="de-DE" sz="1600" noProof="0" dirty="0">
                    <a:solidFill>
                      <a:srgbClr val="000000"/>
                    </a:solidFill>
                    <a:latin typeface="Lato" panose="020F0502020204030203" pitchFamily="34" charset="0"/>
                    <a:ea typeface="Biro Script Plus"/>
                    <a:cs typeface="Biro Script Plus"/>
                    <a:sym typeface="Biro Script Plus"/>
                  </a:rPr>
                  <a:t>Konferenzen</a:t>
                </a:r>
                <a:r>
                  <a:rPr lang="de-DE" sz="2400" noProof="0" dirty="0">
                    <a:solidFill>
                      <a:srgbClr val="000000"/>
                    </a:solidFill>
                    <a:latin typeface="Lato" panose="020F0502020204030203" pitchFamily="34" charset="0"/>
                    <a:ea typeface="Biro Script Plus"/>
                    <a:cs typeface="Biro Script Plus"/>
                    <a:sym typeface="Biro Script Plus"/>
                  </a:rPr>
                  <a:t>  </a:t>
                </a:r>
              </a:p>
            </p:txBody>
          </p:sp>
        </p:grpSp>
        <p:pic>
          <p:nvPicPr>
            <p:cNvPr id="64" name="Grafik 63">
              <a:extLst>
                <a:ext uri="{FF2B5EF4-FFF2-40B4-BE49-F238E27FC236}">
                  <a16:creationId xmlns:a16="http://schemas.microsoft.com/office/drawing/2014/main" id="{2823671A-C3E5-35F9-7AB3-A18FCA7FA53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341863" y="4104243"/>
              <a:ext cx="1800000" cy="1800000"/>
            </a:xfrm>
            <a:prstGeom prst="rect">
              <a:avLst/>
            </a:prstGeom>
          </p:spPr>
        </p:pic>
      </p:grpSp>
    </p:spTree>
    <p:extLst>
      <p:ext uri="{BB962C8B-B14F-4D97-AF65-F5344CB8AC3E}">
        <p14:creationId xmlns:p14="http://schemas.microsoft.com/office/powerpoint/2010/main" val="214070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A3411-EDE3-1D8D-3CE1-473A7E1E6C0C}"/>
            </a:ext>
          </a:extLst>
        </p:cNvPr>
        <p:cNvGrpSpPr/>
        <p:nvPr/>
      </p:nvGrpSpPr>
      <p:grpSpPr>
        <a:xfrm>
          <a:off x="0" y="0"/>
          <a:ext cx="0" cy="0"/>
          <a:chOff x="0" y="0"/>
          <a:chExt cx="0" cy="0"/>
        </a:xfrm>
      </p:grpSpPr>
      <p:grpSp>
        <p:nvGrpSpPr>
          <p:cNvPr id="12" name="Group 2">
            <a:extLst>
              <a:ext uri="{FF2B5EF4-FFF2-40B4-BE49-F238E27FC236}">
                <a16:creationId xmlns:a16="http://schemas.microsoft.com/office/drawing/2014/main" id="{75FF4A09-875E-8F3B-6CAB-974F1E062E31}"/>
              </a:ext>
            </a:extLst>
          </p:cNvPr>
          <p:cNvGrpSpPr>
            <a:grpSpLocks noChangeAspect="1"/>
          </p:cNvGrpSpPr>
          <p:nvPr/>
        </p:nvGrpSpPr>
        <p:grpSpPr>
          <a:xfrm>
            <a:off x="268068" y="312746"/>
            <a:ext cx="11655865" cy="6232510"/>
            <a:chOff x="0" y="0"/>
            <a:chExt cx="23311731" cy="12465019"/>
          </a:xfrm>
        </p:grpSpPr>
        <p:sp>
          <p:nvSpPr>
            <p:cNvPr id="16" name="AutoShape 3">
              <a:extLst>
                <a:ext uri="{FF2B5EF4-FFF2-40B4-BE49-F238E27FC236}">
                  <a16:creationId xmlns:a16="http://schemas.microsoft.com/office/drawing/2014/main" id="{2E41969F-322C-774C-59D1-4A52360B5AA6}"/>
                </a:ext>
              </a:extLst>
            </p:cNvPr>
            <p:cNvSpPr/>
            <p:nvPr/>
          </p:nvSpPr>
          <p:spPr>
            <a:xfrm>
              <a:off x="0" y="0"/>
              <a:ext cx="23311731" cy="12465019"/>
            </a:xfrm>
            <a:prstGeom prst="rect">
              <a:avLst/>
            </a:prstGeom>
            <a:solidFill>
              <a:srgbClr val="D9D9D9"/>
            </a:solidFill>
          </p:spPr>
          <p:txBody>
            <a:bodyPr/>
            <a:lstStyle/>
            <a:p>
              <a:endParaRPr lang="de-DE" sz="1200" noProof="0" dirty="0"/>
            </a:p>
          </p:txBody>
        </p:sp>
      </p:grpSp>
      <p:sp>
        <p:nvSpPr>
          <p:cNvPr id="32" name="Rechteck 31">
            <a:extLst>
              <a:ext uri="{FF2B5EF4-FFF2-40B4-BE49-F238E27FC236}">
                <a16:creationId xmlns:a16="http://schemas.microsoft.com/office/drawing/2014/main" id="{C7FE1006-171C-1597-21A9-482C870BCCA4}"/>
              </a:ext>
            </a:extLst>
          </p:cNvPr>
          <p:cNvSpPr/>
          <p:nvPr/>
        </p:nvSpPr>
        <p:spPr>
          <a:xfrm>
            <a:off x="-1" y="0"/>
            <a:ext cx="4005943" cy="6858000"/>
          </a:xfrm>
          <a:prstGeom prst="rect">
            <a:avLst/>
          </a:prstGeom>
          <a:solidFill>
            <a:srgbClr val="D22730">
              <a:alpha val="9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5" name="Titel 1">
            <a:extLst>
              <a:ext uri="{FF2B5EF4-FFF2-40B4-BE49-F238E27FC236}">
                <a16:creationId xmlns:a16="http://schemas.microsoft.com/office/drawing/2014/main" id="{B25D92C0-A954-9412-D357-11677DCF89BC}"/>
              </a:ext>
            </a:extLst>
          </p:cNvPr>
          <p:cNvSpPr txBox="1">
            <a:spLocks/>
          </p:cNvSpPr>
          <p:nvPr/>
        </p:nvSpPr>
        <p:spPr>
          <a:xfrm>
            <a:off x="190867" y="2409954"/>
            <a:ext cx="3610506" cy="3967940"/>
          </a:xfrm>
          <a:prstGeom prst="rect">
            <a:avLst/>
          </a:prstGeom>
        </p:spPr>
        <p:txBody>
          <a:bodyPr anchor="t">
            <a:noAutofit/>
          </a:bodyPr>
          <a:lstStyle>
            <a:lvl1pPr marL="0" marR="0" indent="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Roboto Slab" charset="0"/>
                <a:ea typeface="Roboto Slab" charset="0"/>
                <a:cs typeface="Roboto Slab" charset="0"/>
                <a:sym typeface="Helvetica Light"/>
              </a:defRPr>
            </a:lvl1pPr>
            <a:lvl2pPr marL="0" marR="0" indent="1143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lgn="l"/>
            <a:endParaRPr lang="de-DE" sz="4000" b="1" kern="0" noProof="0" dirty="0">
              <a:solidFill>
                <a:schemeClr val="bg1"/>
              </a:solidFill>
              <a:latin typeface="Roboto Slab" pitchFamily="2" charset="0"/>
              <a:ea typeface="Roboto Slab" pitchFamily="2" charset="0"/>
            </a:endParaRPr>
          </a:p>
        </p:txBody>
      </p:sp>
      <p:sp>
        <p:nvSpPr>
          <p:cNvPr id="11" name="Textfeld 10">
            <a:extLst>
              <a:ext uri="{FF2B5EF4-FFF2-40B4-BE49-F238E27FC236}">
                <a16:creationId xmlns:a16="http://schemas.microsoft.com/office/drawing/2014/main" id="{A6C7F33F-AE30-1550-EECC-ECABB5296509}"/>
              </a:ext>
            </a:extLst>
          </p:cNvPr>
          <p:cNvSpPr txBox="1"/>
          <p:nvPr/>
        </p:nvSpPr>
        <p:spPr>
          <a:xfrm>
            <a:off x="4349750" y="3805767"/>
            <a:ext cx="7241820" cy="27084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DE" sz="1700" noProof="0" dirty="0">
                <a:solidFill>
                  <a:srgbClr val="000002"/>
                </a:solidFill>
                <a:latin typeface="Lato" panose="020F0502020204030203" pitchFamily="34" charset="0"/>
              </a:rPr>
              <a:t>Mit dem </a:t>
            </a:r>
            <a:r>
              <a:rPr lang="de-DE" sz="1700" noProof="0" dirty="0">
                <a:solidFill>
                  <a:schemeClr val="bg1"/>
                </a:solidFill>
                <a:highlight>
                  <a:srgbClr val="808080"/>
                </a:highlight>
                <a:latin typeface="Lato" panose="020F0502020204030203" pitchFamily="34" charset="0"/>
              </a:rPr>
              <a:t>Freiwilligen-Programm</a:t>
            </a:r>
            <a:r>
              <a:rPr lang="de-DE" sz="1700" noProof="0" dirty="0">
                <a:solidFill>
                  <a:schemeClr val="bg1"/>
                </a:solidFill>
                <a:latin typeface="Lato" panose="020F0502020204030203" pitchFamily="34" charset="0"/>
              </a:rPr>
              <a:t> </a:t>
            </a:r>
            <a:r>
              <a:rPr lang="de-DE" sz="1700" noProof="0" dirty="0">
                <a:solidFill>
                  <a:srgbClr val="000002"/>
                </a:solidFill>
                <a:latin typeface="Lato" panose="020F0502020204030203" pitchFamily="34" charset="0"/>
              </a:rPr>
              <a:t>(ab 18 Jahren) können ca. 40 Personen für die Zeit in Deutschland mit an Bord arbeiten. Parallel absolvieren sie an Bord ein Training, was sie Grundprinzipien von sich multiplizierenden </a:t>
            </a:r>
            <a:r>
              <a:rPr lang="de-DE" sz="1700" noProof="0" dirty="0" err="1">
                <a:solidFill>
                  <a:srgbClr val="000002"/>
                </a:solidFill>
                <a:latin typeface="Lato" panose="020F0502020204030203" pitchFamily="34" charset="0"/>
              </a:rPr>
              <a:t>Jüngerschaftsgruppen</a:t>
            </a:r>
            <a:r>
              <a:rPr lang="de-DE" sz="1700" noProof="0" dirty="0">
                <a:solidFill>
                  <a:srgbClr val="000002"/>
                </a:solidFill>
                <a:latin typeface="Lato" panose="020F0502020204030203" pitchFamily="34" charset="0"/>
              </a:rPr>
              <a:t> lehrt und dafür ausrüstet, solche Gruppen selbständig zu starten.</a:t>
            </a:r>
          </a:p>
          <a:p>
            <a:endParaRPr lang="de-DE" sz="1700" noProof="0" dirty="0">
              <a:solidFill>
                <a:srgbClr val="000002"/>
              </a:solidFill>
              <a:latin typeface="Lato" panose="020F0502020204030203" pitchFamily="34" charset="0"/>
            </a:endParaRPr>
          </a:p>
          <a:p>
            <a:r>
              <a:rPr lang="de-DE" sz="1700" noProof="0" dirty="0">
                <a:solidFill>
                  <a:srgbClr val="000002"/>
                </a:solidFill>
                <a:latin typeface="Lato" panose="020F0502020204030203" pitchFamily="34" charset="0"/>
              </a:rPr>
              <a:t>Außerdem gibt es mit </a:t>
            </a:r>
            <a:r>
              <a:rPr lang="de-DE" sz="1700" noProof="0" dirty="0">
                <a:solidFill>
                  <a:schemeClr val="bg1"/>
                </a:solidFill>
                <a:highlight>
                  <a:srgbClr val="808080"/>
                </a:highlight>
                <a:latin typeface="Lato" panose="020F0502020204030203" pitchFamily="34" charset="0"/>
              </a:rPr>
              <a:t>„Crew for a </a:t>
            </a:r>
            <a:r>
              <a:rPr lang="de-DE" sz="1700" noProof="0" dirty="0" err="1">
                <a:solidFill>
                  <a:schemeClr val="bg1"/>
                </a:solidFill>
                <a:highlight>
                  <a:srgbClr val="808080"/>
                </a:highlight>
                <a:latin typeface="Lato" panose="020F0502020204030203" pitchFamily="34" charset="0"/>
              </a:rPr>
              <a:t>day</a:t>
            </a:r>
            <a:r>
              <a:rPr lang="de-DE" sz="1700" noProof="0" dirty="0">
                <a:solidFill>
                  <a:schemeClr val="bg1"/>
                </a:solidFill>
                <a:highlight>
                  <a:srgbClr val="808080"/>
                </a:highlight>
                <a:latin typeface="Lato" panose="020F0502020204030203" pitchFamily="34" charset="0"/>
              </a:rPr>
              <a:t>“</a:t>
            </a:r>
            <a:r>
              <a:rPr lang="de-DE" sz="1700" noProof="0" dirty="0">
                <a:solidFill>
                  <a:schemeClr val="bg1"/>
                </a:solidFill>
                <a:latin typeface="Lato" panose="020F0502020204030203" pitchFamily="34" charset="0"/>
              </a:rPr>
              <a:t> </a:t>
            </a:r>
            <a:r>
              <a:rPr lang="de-DE" sz="1700" dirty="0">
                <a:solidFill>
                  <a:srgbClr val="000002"/>
                </a:solidFill>
                <a:latin typeface="Lato" panose="020F0502020204030203" pitchFamily="34" charset="0"/>
              </a:rPr>
              <a:t>(ab 16 Jahren) die </a:t>
            </a:r>
            <a:r>
              <a:rPr lang="de-DE" sz="1700" noProof="0" dirty="0">
                <a:solidFill>
                  <a:srgbClr val="000002"/>
                </a:solidFill>
                <a:latin typeface="Lato" panose="020F0502020204030203" pitchFamily="34" charset="0"/>
              </a:rPr>
              <a:t>Möglichkeit, für einen Tag in den Alltag der Besatzung zu schnuppern, in einer Abteilung praktisch mitzuarbeiten und spannende Aspekte des Schiffsleben kennenzulernen. </a:t>
            </a:r>
          </a:p>
        </p:txBody>
      </p:sp>
      <p:sp>
        <p:nvSpPr>
          <p:cNvPr id="25" name="Tekstvak 3">
            <a:extLst>
              <a:ext uri="{FF2B5EF4-FFF2-40B4-BE49-F238E27FC236}">
                <a16:creationId xmlns:a16="http://schemas.microsoft.com/office/drawing/2014/main" id="{45CA7752-B579-148F-309E-B7E772FC310F}"/>
              </a:ext>
            </a:extLst>
          </p:cNvPr>
          <p:cNvSpPr txBox="1"/>
          <p:nvPr/>
        </p:nvSpPr>
        <p:spPr>
          <a:xfrm>
            <a:off x="558800" y="400050"/>
            <a:ext cx="3022600" cy="323165"/>
          </a:xfrm>
          <a:prstGeom prst="rect">
            <a:avLst/>
          </a:prstGeom>
          <a:noFill/>
        </p:spPr>
        <p:txBody>
          <a:bodyPr wrap="square" rtlCol="0">
            <a:spAutoFit/>
          </a:bodyPr>
          <a:lstStyle/>
          <a:p>
            <a:pPr lvl="0" defTabSz="914400">
              <a:defRPr/>
            </a:pPr>
            <a:r>
              <a:rPr lang="de-DE" sz="1500" b="1" spc="60" noProof="0" dirty="0">
                <a:solidFill>
                  <a:prstClr val="white"/>
                </a:solidFill>
                <a:latin typeface="Lato Black" panose="020F0502020204030203" pitchFamily="34" charset="77"/>
              </a:rPr>
              <a:t>AKTIVITÄTEN AN BORD</a:t>
            </a:r>
          </a:p>
        </p:txBody>
      </p:sp>
      <p:sp>
        <p:nvSpPr>
          <p:cNvPr id="26" name="Titel 1">
            <a:extLst>
              <a:ext uri="{FF2B5EF4-FFF2-40B4-BE49-F238E27FC236}">
                <a16:creationId xmlns:a16="http://schemas.microsoft.com/office/drawing/2014/main" id="{DF002C71-47FB-58BE-E300-993C9EFDDD28}"/>
              </a:ext>
            </a:extLst>
          </p:cNvPr>
          <p:cNvSpPr txBox="1">
            <a:spLocks/>
          </p:cNvSpPr>
          <p:nvPr/>
        </p:nvSpPr>
        <p:spPr>
          <a:xfrm>
            <a:off x="552449" y="878162"/>
            <a:ext cx="3466887" cy="2938629"/>
          </a:xfrm>
          <a:prstGeom prst="rect">
            <a:avLst/>
          </a:prstGeom>
        </p:spPr>
        <p:txBody>
          <a:bodyPr anchor="t">
            <a:noAutofit/>
          </a:bodyPr>
          <a:lstStyle>
            <a:lvl1pPr marL="0" marR="0" indent="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Roboto Slab" charset="0"/>
                <a:ea typeface="Roboto Slab" charset="0"/>
                <a:cs typeface="Roboto Slab" charset="0"/>
                <a:sym typeface="Helvetica Light"/>
              </a:defRPr>
            </a:lvl1pPr>
            <a:lvl2pPr marL="0" marR="0" indent="1143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0766"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a:lstStyle>
          <a:p>
            <a:pPr algn="l"/>
            <a:r>
              <a:rPr lang="de-DE" sz="4500" b="1" kern="0" noProof="0" dirty="0">
                <a:solidFill>
                  <a:schemeClr val="bg1"/>
                </a:solidFill>
                <a:latin typeface="Roboto Slab"/>
                <a:ea typeface="Roboto Slab" pitchFamily="2" charset="0"/>
              </a:rPr>
              <a:t>Frei-willigen-programm</a:t>
            </a:r>
          </a:p>
        </p:txBody>
      </p:sp>
      <p:grpSp>
        <p:nvGrpSpPr>
          <p:cNvPr id="52" name="Gruppieren 51">
            <a:extLst>
              <a:ext uri="{FF2B5EF4-FFF2-40B4-BE49-F238E27FC236}">
                <a16:creationId xmlns:a16="http://schemas.microsoft.com/office/drawing/2014/main" id="{1F19E6A6-29E8-A3F4-29B9-63608B790C42}"/>
              </a:ext>
            </a:extLst>
          </p:cNvPr>
          <p:cNvGrpSpPr/>
          <p:nvPr/>
        </p:nvGrpSpPr>
        <p:grpSpPr>
          <a:xfrm rot="21256835">
            <a:off x="755523" y="3368611"/>
            <a:ext cx="2852104" cy="3254987"/>
            <a:chOff x="-2788083" y="783226"/>
            <a:chExt cx="2052000" cy="2484000"/>
          </a:xfrm>
        </p:grpSpPr>
        <p:sp>
          <p:nvSpPr>
            <p:cNvPr id="41" name="Freeform 10">
              <a:extLst>
                <a:ext uri="{FF2B5EF4-FFF2-40B4-BE49-F238E27FC236}">
                  <a16:creationId xmlns:a16="http://schemas.microsoft.com/office/drawing/2014/main" id="{0E0E8A50-D4EE-A527-8148-5B87D9A0F39B}"/>
                </a:ext>
              </a:extLst>
            </p:cNvPr>
            <p:cNvSpPr/>
            <p:nvPr/>
          </p:nvSpPr>
          <p:spPr>
            <a:xfrm>
              <a:off x="-2788083" y="783226"/>
              <a:ext cx="2052000" cy="2484000"/>
            </a:xfrm>
            <a:custGeom>
              <a:avLst/>
              <a:gdLst/>
              <a:ahLst/>
              <a:cxnLst/>
              <a:rect l="l" t="t" r="r" b="b"/>
              <a:pathLst>
                <a:path w="4378091" h="5363664">
                  <a:moveTo>
                    <a:pt x="0" y="0"/>
                  </a:moveTo>
                  <a:lnTo>
                    <a:pt x="4378091" y="0"/>
                  </a:lnTo>
                  <a:lnTo>
                    <a:pt x="4378091" y="5363664"/>
                  </a:lnTo>
                  <a:lnTo>
                    <a:pt x="0" y="5363664"/>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de-DE" sz="1200" noProof="0" dirty="0">
                <a:latin typeface="Lato" panose="020F0502020204030203" pitchFamily="34" charset="0"/>
              </a:endParaRPr>
            </a:p>
          </p:txBody>
        </p:sp>
        <p:pic>
          <p:nvPicPr>
            <p:cNvPr id="34" name="Grafik 33">
              <a:extLst>
                <a:ext uri="{FF2B5EF4-FFF2-40B4-BE49-F238E27FC236}">
                  <a16:creationId xmlns:a16="http://schemas.microsoft.com/office/drawing/2014/main" id="{30EBB7B9-0685-9175-6DB8-4FABAA0717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34335" y="923868"/>
              <a:ext cx="1800000" cy="1800000"/>
            </a:xfrm>
            <a:prstGeom prst="rect">
              <a:avLst/>
            </a:prstGeom>
          </p:spPr>
        </p:pic>
        <p:sp>
          <p:nvSpPr>
            <p:cNvPr id="36" name="TextBox 30">
              <a:extLst>
                <a:ext uri="{FF2B5EF4-FFF2-40B4-BE49-F238E27FC236}">
                  <a16:creationId xmlns:a16="http://schemas.microsoft.com/office/drawing/2014/main" id="{86F80790-E628-4B54-0C01-753BEC678A7F}"/>
                </a:ext>
              </a:extLst>
            </p:cNvPr>
            <p:cNvSpPr txBox="1"/>
            <p:nvPr/>
          </p:nvSpPr>
          <p:spPr>
            <a:xfrm>
              <a:off x="-2788082" y="2841981"/>
              <a:ext cx="1953748" cy="264235"/>
            </a:xfrm>
            <a:prstGeom prst="rect">
              <a:avLst/>
            </a:prstGeom>
          </p:spPr>
          <p:txBody>
            <a:bodyPr wrap="square" lIns="0" tIns="0" rIns="0" bIns="0" rtlCol="0" anchor="t">
              <a:spAutoFit/>
            </a:bodyPr>
            <a:lstStyle/>
            <a:p>
              <a:pPr algn="ctr">
                <a:lnSpc>
                  <a:spcPts val="2664"/>
                </a:lnSpc>
                <a:spcBef>
                  <a:spcPct val="0"/>
                </a:spcBef>
              </a:pPr>
              <a:r>
                <a:rPr lang="de-DE" sz="1600" noProof="0" dirty="0">
                  <a:solidFill>
                    <a:srgbClr val="000000"/>
                  </a:solidFill>
                  <a:latin typeface="Lato" panose="020F0502020204030203" pitchFamily="34" charset="0"/>
                  <a:ea typeface="Biro Script Plus"/>
                  <a:cs typeface="Biro Script Plus"/>
                  <a:sym typeface="Biro Script Plus"/>
                </a:rPr>
                <a:t>Teamwork</a:t>
              </a:r>
              <a:r>
                <a:rPr lang="de-DE" sz="2400" noProof="0" dirty="0">
                  <a:solidFill>
                    <a:srgbClr val="000000"/>
                  </a:solidFill>
                  <a:latin typeface="Lato" panose="020F0502020204030203" pitchFamily="34" charset="0"/>
                  <a:ea typeface="Biro Script Plus"/>
                  <a:cs typeface="Biro Script Plus"/>
                  <a:sym typeface="Biro Script Plus"/>
                </a:rPr>
                <a:t>  </a:t>
              </a:r>
            </a:p>
          </p:txBody>
        </p:sp>
      </p:grpSp>
      <p:grpSp>
        <p:nvGrpSpPr>
          <p:cNvPr id="53" name="Gruppieren 52">
            <a:extLst>
              <a:ext uri="{FF2B5EF4-FFF2-40B4-BE49-F238E27FC236}">
                <a16:creationId xmlns:a16="http://schemas.microsoft.com/office/drawing/2014/main" id="{26BF7B1D-84B9-5222-E504-A6DC5B1D0115}"/>
              </a:ext>
            </a:extLst>
          </p:cNvPr>
          <p:cNvGrpSpPr/>
          <p:nvPr/>
        </p:nvGrpSpPr>
        <p:grpSpPr>
          <a:xfrm rot="510343">
            <a:off x="4222639" y="861308"/>
            <a:ext cx="2052000" cy="2484000"/>
            <a:chOff x="-4974117" y="-458774"/>
            <a:chExt cx="2052000" cy="2484000"/>
          </a:xfrm>
        </p:grpSpPr>
        <p:sp>
          <p:nvSpPr>
            <p:cNvPr id="46" name="Freeform 10">
              <a:extLst>
                <a:ext uri="{FF2B5EF4-FFF2-40B4-BE49-F238E27FC236}">
                  <a16:creationId xmlns:a16="http://schemas.microsoft.com/office/drawing/2014/main" id="{7040ED05-DE88-D876-BB51-F8A170E22F44}"/>
                </a:ext>
              </a:extLst>
            </p:cNvPr>
            <p:cNvSpPr/>
            <p:nvPr/>
          </p:nvSpPr>
          <p:spPr>
            <a:xfrm>
              <a:off x="-4974117" y="-458774"/>
              <a:ext cx="2052000" cy="2484000"/>
            </a:xfrm>
            <a:custGeom>
              <a:avLst/>
              <a:gdLst/>
              <a:ahLst/>
              <a:cxnLst/>
              <a:rect l="l" t="t" r="r" b="b"/>
              <a:pathLst>
                <a:path w="4378091" h="5363664">
                  <a:moveTo>
                    <a:pt x="0" y="0"/>
                  </a:moveTo>
                  <a:lnTo>
                    <a:pt x="4378091" y="0"/>
                  </a:lnTo>
                  <a:lnTo>
                    <a:pt x="4378091" y="5363664"/>
                  </a:lnTo>
                  <a:lnTo>
                    <a:pt x="0" y="536366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de-DE" sz="1200" noProof="0" dirty="0">
                <a:latin typeface="Lato" panose="020F0502020204030203" pitchFamily="34" charset="0"/>
              </a:endParaRPr>
            </a:p>
          </p:txBody>
        </p:sp>
        <p:sp>
          <p:nvSpPr>
            <p:cNvPr id="47" name="TextBox 30">
              <a:extLst>
                <a:ext uri="{FF2B5EF4-FFF2-40B4-BE49-F238E27FC236}">
                  <a16:creationId xmlns:a16="http://schemas.microsoft.com/office/drawing/2014/main" id="{2B0385A2-FDF4-4868-4643-BF02410B61DC}"/>
                </a:ext>
              </a:extLst>
            </p:cNvPr>
            <p:cNvSpPr txBox="1"/>
            <p:nvPr/>
          </p:nvSpPr>
          <p:spPr>
            <a:xfrm>
              <a:off x="-4974116" y="1558975"/>
              <a:ext cx="1953748" cy="346249"/>
            </a:xfrm>
            <a:prstGeom prst="rect">
              <a:avLst/>
            </a:prstGeom>
          </p:spPr>
          <p:txBody>
            <a:bodyPr wrap="square" lIns="0" tIns="0" rIns="0" bIns="0" rtlCol="0" anchor="t">
              <a:spAutoFit/>
            </a:bodyPr>
            <a:lstStyle/>
            <a:p>
              <a:pPr algn="ctr">
                <a:lnSpc>
                  <a:spcPts val="2664"/>
                </a:lnSpc>
                <a:spcBef>
                  <a:spcPct val="0"/>
                </a:spcBef>
              </a:pPr>
              <a:r>
                <a:rPr lang="de-DE" sz="1600" noProof="0" dirty="0">
                  <a:solidFill>
                    <a:srgbClr val="000000"/>
                  </a:solidFill>
                  <a:latin typeface="Lato" panose="020F0502020204030203" pitchFamily="34" charset="0"/>
                  <a:ea typeface="Biro Script Plus"/>
                  <a:cs typeface="Biro Script Plus"/>
                  <a:sym typeface="Biro Script Plus"/>
                </a:rPr>
                <a:t>Crew </a:t>
              </a:r>
              <a:r>
                <a:rPr lang="de-DE" sz="1600" noProof="0" dirty="0" err="1">
                  <a:solidFill>
                    <a:srgbClr val="000000"/>
                  </a:solidFill>
                  <a:latin typeface="Lato" panose="020F0502020204030203" pitchFamily="34" charset="0"/>
                  <a:ea typeface="Biro Script Plus"/>
                  <a:cs typeface="Biro Script Plus"/>
                  <a:sym typeface="Biro Script Plus"/>
                </a:rPr>
                <a:t>for</a:t>
              </a:r>
              <a:r>
                <a:rPr lang="de-DE" sz="1600" noProof="0" dirty="0">
                  <a:solidFill>
                    <a:srgbClr val="000000"/>
                  </a:solidFill>
                  <a:latin typeface="Lato" panose="020F0502020204030203" pitchFamily="34" charset="0"/>
                  <a:ea typeface="Biro Script Plus"/>
                  <a:cs typeface="Biro Script Plus"/>
                  <a:sym typeface="Biro Script Plus"/>
                </a:rPr>
                <a:t> a </a:t>
              </a:r>
              <a:r>
                <a:rPr lang="de-DE" sz="1600" noProof="0" dirty="0" err="1">
                  <a:solidFill>
                    <a:srgbClr val="000000"/>
                  </a:solidFill>
                  <a:latin typeface="Lato" panose="020F0502020204030203" pitchFamily="34" charset="0"/>
                  <a:ea typeface="Biro Script Plus"/>
                  <a:cs typeface="Biro Script Plus"/>
                  <a:sym typeface="Biro Script Plus"/>
                </a:rPr>
                <a:t>day</a:t>
              </a:r>
              <a:r>
                <a:rPr lang="de-DE" sz="2400" noProof="0" dirty="0">
                  <a:solidFill>
                    <a:srgbClr val="000000"/>
                  </a:solidFill>
                  <a:latin typeface="Lato" panose="020F0502020204030203" pitchFamily="34" charset="0"/>
                  <a:ea typeface="Biro Script Plus"/>
                  <a:cs typeface="Biro Script Plus"/>
                  <a:sym typeface="Biro Script Plus"/>
                </a:rPr>
                <a:t>  </a:t>
              </a:r>
            </a:p>
          </p:txBody>
        </p:sp>
        <p:pic>
          <p:nvPicPr>
            <p:cNvPr id="33" name="Grafik 32" descr="Ein Bild, das Person, Kleidung, Menschliches Gesicht, Lächeln enthält.&#10;&#10;KI-generierte Inhalte können fehlerhaft sein.">
              <a:extLst>
                <a:ext uri="{FF2B5EF4-FFF2-40B4-BE49-F238E27FC236}">
                  <a16:creationId xmlns:a16="http://schemas.microsoft.com/office/drawing/2014/main" id="{714006EF-6BBE-17C9-8A52-0252FB17238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75893" y="-337707"/>
              <a:ext cx="1876750" cy="1800000"/>
            </a:xfrm>
            <a:prstGeom prst="rect">
              <a:avLst/>
            </a:prstGeom>
          </p:spPr>
        </p:pic>
      </p:grpSp>
      <p:grpSp>
        <p:nvGrpSpPr>
          <p:cNvPr id="51" name="Gruppieren 50">
            <a:extLst>
              <a:ext uri="{FF2B5EF4-FFF2-40B4-BE49-F238E27FC236}">
                <a16:creationId xmlns:a16="http://schemas.microsoft.com/office/drawing/2014/main" id="{6869206C-C1AB-197E-7AFB-39A44B881F00}"/>
              </a:ext>
            </a:extLst>
          </p:cNvPr>
          <p:cNvGrpSpPr/>
          <p:nvPr/>
        </p:nvGrpSpPr>
        <p:grpSpPr>
          <a:xfrm rot="21259466">
            <a:off x="6326580" y="655218"/>
            <a:ext cx="2052000" cy="2484000"/>
            <a:chOff x="-2690812" y="3509317"/>
            <a:chExt cx="2052000" cy="2484000"/>
          </a:xfrm>
        </p:grpSpPr>
        <p:sp>
          <p:nvSpPr>
            <p:cNvPr id="42" name="Freeform 10">
              <a:extLst>
                <a:ext uri="{FF2B5EF4-FFF2-40B4-BE49-F238E27FC236}">
                  <a16:creationId xmlns:a16="http://schemas.microsoft.com/office/drawing/2014/main" id="{0CF9F7EE-601C-1639-8C7F-431F37672FF0}"/>
                </a:ext>
              </a:extLst>
            </p:cNvPr>
            <p:cNvSpPr/>
            <p:nvPr/>
          </p:nvSpPr>
          <p:spPr>
            <a:xfrm>
              <a:off x="-2690812" y="3509317"/>
              <a:ext cx="2052000" cy="2484000"/>
            </a:xfrm>
            <a:custGeom>
              <a:avLst/>
              <a:gdLst/>
              <a:ahLst/>
              <a:cxnLst/>
              <a:rect l="l" t="t" r="r" b="b"/>
              <a:pathLst>
                <a:path w="4378091" h="5363664">
                  <a:moveTo>
                    <a:pt x="0" y="0"/>
                  </a:moveTo>
                  <a:lnTo>
                    <a:pt x="4378091" y="0"/>
                  </a:lnTo>
                  <a:lnTo>
                    <a:pt x="4378091" y="5363664"/>
                  </a:lnTo>
                  <a:lnTo>
                    <a:pt x="0" y="536366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de-DE" sz="1200" noProof="0" dirty="0">
                <a:latin typeface="Lato" panose="020F0502020204030203" pitchFamily="34" charset="0"/>
              </a:endParaRPr>
            </a:p>
          </p:txBody>
        </p:sp>
        <p:sp>
          <p:nvSpPr>
            <p:cNvPr id="43" name="TextBox 30">
              <a:extLst>
                <a:ext uri="{FF2B5EF4-FFF2-40B4-BE49-F238E27FC236}">
                  <a16:creationId xmlns:a16="http://schemas.microsoft.com/office/drawing/2014/main" id="{2F9D48FC-4A1F-0173-D187-F8AE13B54A8B}"/>
                </a:ext>
              </a:extLst>
            </p:cNvPr>
            <p:cNvSpPr txBox="1"/>
            <p:nvPr/>
          </p:nvSpPr>
          <p:spPr>
            <a:xfrm>
              <a:off x="-2690811" y="5527066"/>
              <a:ext cx="1953748" cy="346249"/>
            </a:xfrm>
            <a:prstGeom prst="rect">
              <a:avLst/>
            </a:prstGeom>
          </p:spPr>
          <p:txBody>
            <a:bodyPr wrap="square" lIns="0" tIns="0" rIns="0" bIns="0" rtlCol="0" anchor="t">
              <a:spAutoFit/>
            </a:bodyPr>
            <a:lstStyle/>
            <a:p>
              <a:pPr algn="ctr">
                <a:lnSpc>
                  <a:spcPts val="2664"/>
                </a:lnSpc>
                <a:spcBef>
                  <a:spcPct val="0"/>
                </a:spcBef>
              </a:pPr>
              <a:r>
                <a:rPr lang="de-DE" sz="1600" noProof="0" dirty="0">
                  <a:solidFill>
                    <a:srgbClr val="000000"/>
                  </a:solidFill>
                  <a:latin typeface="Lato" panose="020F0502020204030203" pitchFamily="34" charset="0"/>
                  <a:ea typeface="Biro Script Plus"/>
                  <a:cs typeface="Biro Script Plus"/>
                  <a:sym typeface="Biro Script Plus"/>
                </a:rPr>
                <a:t>Training</a:t>
              </a:r>
              <a:r>
                <a:rPr lang="de-DE" sz="2400" noProof="0" dirty="0">
                  <a:solidFill>
                    <a:srgbClr val="000000"/>
                  </a:solidFill>
                  <a:latin typeface="Lato" panose="020F0502020204030203" pitchFamily="34" charset="0"/>
                  <a:ea typeface="Biro Script Plus"/>
                  <a:cs typeface="Biro Script Plus"/>
                  <a:sym typeface="Biro Script Plus"/>
                </a:rPr>
                <a:t>  </a:t>
              </a:r>
            </a:p>
          </p:txBody>
        </p:sp>
        <p:pic>
          <p:nvPicPr>
            <p:cNvPr id="40" name="Grafik 39">
              <a:extLst>
                <a:ext uri="{FF2B5EF4-FFF2-40B4-BE49-F238E27FC236}">
                  <a16:creationId xmlns:a16="http://schemas.microsoft.com/office/drawing/2014/main" id="{38F75EA0-8556-49BB-6F99-935D66E2605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300"/>
            <a:stretch/>
          </p:blipFill>
          <p:spPr>
            <a:xfrm>
              <a:off x="-2535502" y="3644582"/>
              <a:ext cx="1800000" cy="1800000"/>
            </a:xfrm>
            <a:prstGeom prst="rect">
              <a:avLst/>
            </a:prstGeom>
          </p:spPr>
        </p:pic>
      </p:grpSp>
      <p:grpSp>
        <p:nvGrpSpPr>
          <p:cNvPr id="60" name="Gruppieren 59">
            <a:extLst>
              <a:ext uri="{FF2B5EF4-FFF2-40B4-BE49-F238E27FC236}">
                <a16:creationId xmlns:a16="http://schemas.microsoft.com/office/drawing/2014/main" id="{023A0959-A967-CCD5-9B88-21C5734D3A0D}"/>
              </a:ext>
            </a:extLst>
          </p:cNvPr>
          <p:cNvGrpSpPr/>
          <p:nvPr/>
        </p:nvGrpSpPr>
        <p:grpSpPr>
          <a:xfrm rot="245182">
            <a:off x="8401600" y="1067178"/>
            <a:ext cx="2052000" cy="2484000"/>
            <a:chOff x="871810" y="3775112"/>
            <a:chExt cx="2052000" cy="2484000"/>
          </a:xfrm>
        </p:grpSpPr>
        <p:sp>
          <p:nvSpPr>
            <p:cNvPr id="44" name="Freeform 10">
              <a:extLst>
                <a:ext uri="{FF2B5EF4-FFF2-40B4-BE49-F238E27FC236}">
                  <a16:creationId xmlns:a16="http://schemas.microsoft.com/office/drawing/2014/main" id="{9D20A6C2-DD3C-0A32-7E39-B61DBB806FB6}"/>
                </a:ext>
              </a:extLst>
            </p:cNvPr>
            <p:cNvSpPr/>
            <p:nvPr/>
          </p:nvSpPr>
          <p:spPr>
            <a:xfrm>
              <a:off x="871810" y="3775112"/>
              <a:ext cx="2052000" cy="2484000"/>
            </a:xfrm>
            <a:custGeom>
              <a:avLst/>
              <a:gdLst/>
              <a:ahLst/>
              <a:cxnLst/>
              <a:rect l="l" t="t" r="r" b="b"/>
              <a:pathLst>
                <a:path w="4378091" h="5363664">
                  <a:moveTo>
                    <a:pt x="0" y="0"/>
                  </a:moveTo>
                  <a:lnTo>
                    <a:pt x="4378091" y="0"/>
                  </a:lnTo>
                  <a:lnTo>
                    <a:pt x="4378091" y="5363664"/>
                  </a:lnTo>
                  <a:lnTo>
                    <a:pt x="0" y="536366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de-DE" sz="1200" noProof="0" dirty="0">
                <a:latin typeface="Lato" panose="020F0502020204030203" pitchFamily="34" charset="0"/>
              </a:endParaRPr>
            </a:p>
          </p:txBody>
        </p:sp>
        <p:sp>
          <p:nvSpPr>
            <p:cNvPr id="45" name="TextBox 30">
              <a:extLst>
                <a:ext uri="{FF2B5EF4-FFF2-40B4-BE49-F238E27FC236}">
                  <a16:creationId xmlns:a16="http://schemas.microsoft.com/office/drawing/2014/main" id="{A2206CD3-9720-070A-D30A-5A208814FE58}"/>
                </a:ext>
              </a:extLst>
            </p:cNvPr>
            <p:cNvSpPr txBox="1"/>
            <p:nvPr/>
          </p:nvSpPr>
          <p:spPr>
            <a:xfrm>
              <a:off x="871811" y="5792861"/>
              <a:ext cx="1953748" cy="346249"/>
            </a:xfrm>
            <a:prstGeom prst="rect">
              <a:avLst/>
            </a:prstGeom>
          </p:spPr>
          <p:txBody>
            <a:bodyPr wrap="square" lIns="0" tIns="0" rIns="0" bIns="0" rtlCol="0" anchor="t">
              <a:spAutoFit/>
            </a:bodyPr>
            <a:lstStyle/>
            <a:p>
              <a:pPr algn="ctr">
                <a:lnSpc>
                  <a:spcPts val="2664"/>
                </a:lnSpc>
                <a:spcBef>
                  <a:spcPct val="0"/>
                </a:spcBef>
              </a:pPr>
              <a:r>
                <a:rPr lang="de-DE" sz="1600" noProof="0" dirty="0">
                  <a:solidFill>
                    <a:srgbClr val="000000"/>
                  </a:solidFill>
                  <a:latin typeface="Lato" panose="020F0502020204030203" pitchFamily="34" charset="0"/>
                  <a:ea typeface="Biro Script Plus"/>
                  <a:cs typeface="Biro Script Plus"/>
                  <a:sym typeface="Biro Script Plus"/>
                </a:rPr>
                <a:t>Praktische Mitarbeit</a:t>
              </a:r>
              <a:r>
                <a:rPr lang="de-DE" sz="2400" noProof="0" dirty="0">
                  <a:solidFill>
                    <a:srgbClr val="000000"/>
                  </a:solidFill>
                  <a:latin typeface="Lato" panose="020F0502020204030203" pitchFamily="34" charset="0"/>
                  <a:ea typeface="Biro Script Plus"/>
                  <a:cs typeface="Biro Script Plus"/>
                  <a:sym typeface="Biro Script Plus"/>
                </a:rPr>
                <a:t>  </a:t>
              </a:r>
            </a:p>
          </p:txBody>
        </p:sp>
        <p:pic>
          <p:nvPicPr>
            <p:cNvPr id="50" name="Grafik 49">
              <a:extLst>
                <a:ext uri="{FF2B5EF4-FFF2-40B4-BE49-F238E27FC236}">
                  <a16:creationId xmlns:a16="http://schemas.microsoft.com/office/drawing/2014/main" id="{430E708B-55C0-69A4-98EB-A4F146D5E61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07942" y="3915058"/>
              <a:ext cx="1852196" cy="1786829"/>
            </a:xfrm>
            <a:prstGeom prst="rect">
              <a:avLst/>
            </a:prstGeom>
          </p:spPr>
        </p:pic>
      </p:grpSp>
      <p:pic>
        <p:nvPicPr>
          <p:cNvPr id="61" name="Grafik 60" descr="Ein Bild, das Zeichnung enthält.&#10;&#10;Automatisch generierte Beschreibung">
            <a:extLst>
              <a:ext uri="{FF2B5EF4-FFF2-40B4-BE49-F238E27FC236}">
                <a16:creationId xmlns:a16="http://schemas.microsoft.com/office/drawing/2014/main" id="{1F2FFDF8-3100-284F-0F62-542066362A9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59111" y="-26364"/>
            <a:ext cx="1106871" cy="1394897"/>
          </a:xfrm>
          <a:prstGeom prst="rect">
            <a:avLst/>
          </a:prstGeom>
        </p:spPr>
      </p:pic>
    </p:spTree>
    <p:extLst>
      <p:ext uri="{BB962C8B-B14F-4D97-AF65-F5344CB8AC3E}">
        <p14:creationId xmlns:p14="http://schemas.microsoft.com/office/powerpoint/2010/main" val="14191954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FFFFFF"/>
      </a:dk1>
      <a:lt1>
        <a:srgbClr val="C82506"/>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00000"/>
          </a:lnSpc>
          <a:spcBef>
            <a:spcPts val="2800"/>
          </a:spcBef>
          <a:spcAft>
            <a:spcPts val="0"/>
          </a:spcAft>
          <a:buClrTx/>
          <a:buSzTx/>
          <a:buFontTx/>
          <a:buNone/>
          <a:tabLst/>
          <a:defRPr kumimoji="0" sz="7400" b="0" i="0" u="none" strike="noStrike" cap="none" spc="0" normalizeH="0" baseline="0">
            <a:ln>
              <a:noFill/>
            </a:ln>
            <a:solidFill>
              <a:schemeClr val="accent5"/>
            </a:solidFill>
            <a:effectLst/>
            <a:uFillTx/>
            <a:latin typeface="Roboto Slab Light"/>
            <a:ea typeface="Roboto Slab Light"/>
            <a:cs typeface="Roboto Slab Light"/>
            <a:sym typeface="Roboto Slab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M Design">
      <a:dk1>
        <a:srgbClr val="707173"/>
      </a:dk1>
      <a:lt1>
        <a:srgbClr val="FFFFFF"/>
      </a:lt1>
      <a:dk2>
        <a:srgbClr val="98999A"/>
      </a:dk2>
      <a:lt2>
        <a:srgbClr val="707173"/>
      </a:lt2>
      <a:accent1>
        <a:srgbClr val="D22630"/>
      </a:accent1>
      <a:accent2>
        <a:srgbClr val="DE4A51"/>
      </a:accent2>
      <a:accent3>
        <a:srgbClr val="E77D82"/>
      </a:accent3>
      <a:accent4>
        <a:srgbClr val="F3BBBE"/>
      </a:accent4>
      <a:accent5>
        <a:srgbClr val="707173"/>
      </a:accent5>
      <a:accent6>
        <a:srgbClr val="939495"/>
      </a:accent6>
      <a:hlink>
        <a:srgbClr val="B9BABB"/>
      </a:hlink>
      <a:folHlink>
        <a:srgbClr val="D2D3D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ACC247431DE2CB468AB9F22C6FE491DB" ma:contentTypeVersion="21" ma:contentTypeDescription="Create a new document." ma:contentTypeScope="" ma:versionID="167babd0e548128b3e63c9a7f21cc6d4">
  <xsd:schema xmlns:xsd="http://www.w3.org/2001/XMLSchema" xmlns:xs="http://www.w3.org/2001/XMLSchema" xmlns:p="http://schemas.microsoft.com/office/2006/metadata/properties" xmlns:ns2="e2f0c621-6670-42b6-a553-23d3d5965d26" xmlns:ns3="2d78929a-6a73-447b-a157-0bae5f6fb066" xmlns:ns4="ed9433f6-0627-4100-b3ac-0f2b2a10e2cc" targetNamespace="http://schemas.microsoft.com/office/2006/metadata/properties" ma:root="true" ma:fieldsID="a9487105415e1dcf6eb62c57ebaf4c85" ns2:_="" ns3:_="" ns4:_="">
    <xsd:import namespace="e2f0c621-6670-42b6-a553-23d3d5965d26"/>
    <xsd:import namespace="2d78929a-6a73-447b-a157-0bae5f6fb066"/>
    <xsd:import namespace="ed9433f6-0627-4100-b3ac-0f2b2a10e2c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4:SharedWithUsers" minOccurs="0"/>
                <xsd:element ref="ns4:SharedWithDetails"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element ref="ns3:Anmeldeprozess" minOccurs="0"/>
                <xsd:element ref="ns3:Masterlist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f0c621-6670-42b6-a553-23d3d5965d2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cd74a474-f2e8-4144-9a96-d111b52ee0fa}" ma:internalName="TaxCatchAll" ma:showField="CatchAllData" ma:web="e2f0c621-6670-42b6-a553-23d3d5965d2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d78929a-6a73-447b-a157-0bae5f6fb06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dcad60c-322d-47ae-817d-1e87d966a6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Anmeldeprozess" ma:index="30" nillable="true" ma:displayName="Anmeldeprozess" ma:format="Dropdown" ma:internalName="Anmeldeprozess">
      <xsd:simpleType>
        <xsd:restriction base="dms:Text">
          <xsd:maxLength value="255"/>
        </xsd:restriction>
      </xsd:simpleType>
    </xsd:element>
    <xsd:element name="Masterlisten" ma:index="31" nillable="true" ma:displayName="Masterlisten" ma:format="Dropdown" ma:internalName="Masterliste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9433f6-0627-4100-b3ac-0f2b2a10e2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e2f0c621-6670-42b6-a553-23d3d5965d26">HXN6R3E73NJ4-87224618-203155</_dlc_DocId>
    <_dlc_DocIdUrl xmlns="e2f0c621-6670-42b6-a553-23d3d5965d26">
      <Url>https://emailnet.sharepoint.com/sites/1/OM Germany/_layouts/15/DocIdRedir.aspx?ID=HXN6R3E73NJ4-87224618-203155</Url>
      <Description>HXN6R3E73NJ4-87224618-203155</Description>
    </_dlc_DocIdUrl>
    <TaxCatchAll xmlns="e2f0c621-6670-42b6-a553-23d3d5965d26" xsi:nil="true"/>
    <lcf76f155ced4ddcb4097134ff3c332f xmlns="2d78929a-6a73-447b-a157-0bae5f6fb066">
      <Terms xmlns="http://schemas.microsoft.com/office/infopath/2007/PartnerControls"/>
    </lcf76f155ced4ddcb4097134ff3c332f>
    <Anmeldeprozess xmlns="2d78929a-6a73-447b-a157-0bae5f6fb066" xsi:nil="true"/>
    <Masterlisten xmlns="2d78929a-6a73-447b-a157-0bae5f6fb066" xsi:nil="true"/>
  </documentManagement>
</p:properties>
</file>

<file path=customXml/itemProps1.xml><?xml version="1.0" encoding="utf-8"?>
<ds:datastoreItem xmlns:ds="http://schemas.openxmlformats.org/officeDocument/2006/customXml" ds:itemID="{508D7526-BB6A-406D-BEAB-77761024EBD2}">
  <ds:schemaRefs>
    <ds:schemaRef ds:uri="http://schemas.microsoft.com/sharepoint/v3/contenttype/forms"/>
  </ds:schemaRefs>
</ds:datastoreItem>
</file>

<file path=customXml/itemProps2.xml><?xml version="1.0" encoding="utf-8"?>
<ds:datastoreItem xmlns:ds="http://schemas.openxmlformats.org/officeDocument/2006/customXml" ds:itemID="{7F2AC88A-9743-415F-BB8E-A695AC97FB91}">
  <ds:schemaRefs>
    <ds:schemaRef ds:uri="http://schemas.microsoft.com/sharepoint/events"/>
  </ds:schemaRefs>
</ds:datastoreItem>
</file>

<file path=customXml/itemProps3.xml><?xml version="1.0" encoding="utf-8"?>
<ds:datastoreItem xmlns:ds="http://schemas.openxmlformats.org/officeDocument/2006/customXml" ds:itemID="{C113E8DC-AD0E-4C50-A0E4-B5161FC23B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f0c621-6670-42b6-a553-23d3d5965d26"/>
    <ds:schemaRef ds:uri="2d78929a-6a73-447b-a157-0bae5f6fb066"/>
    <ds:schemaRef ds:uri="ed9433f6-0627-4100-b3ac-0f2b2a10e2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37B29F6-D147-4DAF-B2C1-B0E600188E59}">
  <ds:schemaRefs>
    <ds:schemaRef ds:uri="http://purl.org/dc/dcmitype/"/>
    <ds:schemaRef ds:uri="ed9433f6-0627-4100-b3ac-0f2b2a10e2cc"/>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2d78929a-6a73-447b-a157-0bae5f6fb066"/>
    <ds:schemaRef ds:uri="http://purl.org/dc/elements/1.1/"/>
    <ds:schemaRef ds:uri="http://schemas.openxmlformats.org/package/2006/metadata/core-properties"/>
    <ds:schemaRef ds:uri="e2f0c621-6670-42b6-a553-23d3d5965d26"/>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1393</Words>
  <Application>Microsoft Macintosh PowerPoint</Application>
  <PresentationFormat>Breitbild</PresentationFormat>
  <Paragraphs>140</Paragraphs>
  <Slides>14</Slides>
  <Notes>12</Notes>
  <HiddenSlides>0</HiddenSlides>
  <MMClips>0</MMClips>
  <ScaleCrop>false</ScaleCrop>
  <HeadingPairs>
    <vt:vector size="6" baseType="variant">
      <vt:variant>
        <vt:lpstr>Verwendete Schriftarten</vt:lpstr>
      </vt:variant>
      <vt:variant>
        <vt:i4>12</vt:i4>
      </vt:variant>
      <vt:variant>
        <vt:lpstr>Design</vt:lpstr>
      </vt:variant>
      <vt:variant>
        <vt:i4>3</vt:i4>
      </vt:variant>
      <vt:variant>
        <vt:lpstr>Folientitel</vt:lpstr>
      </vt:variant>
      <vt:variant>
        <vt:i4>14</vt:i4>
      </vt:variant>
    </vt:vector>
  </HeadingPairs>
  <TitlesOfParts>
    <vt:vector size="29" baseType="lpstr">
      <vt:lpstr>Aptos</vt:lpstr>
      <vt:lpstr>Arial</vt:lpstr>
      <vt:lpstr>Calibri</vt:lpstr>
      <vt:lpstr>Calibri Light</vt:lpstr>
      <vt:lpstr>Helvetica Light</vt:lpstr>
      <vt:lpstr>Lato</vt:lpstr>
      <vt:lpstr>Lato 1</vt:lpstr>
      <vt:lpstr>Lato Black</vt:lpstr>
      <vt:lpstr>Lato Bold</vt:lpstr>
      <vt:lpstr>Lato Heavy</vt:lpstr>
      <vt:lpstr>Roboto Slab</vt:lpstr>
      <vt:lpstr>Roboto Slab Light</vt:lpstr>
      <vt:lpstr>White</vt:lpstr>
      <vt:lpstr>1_Kantoorthema</vt:lpstr>
      <vt:lpstr>Office Theme</vt:lpstr>
      <vt:lpstr>PowerPoint-Präsentation</vt:lpstr>
      <vt:lpstr>Wir sind eine weltweite Gemeinschaft von Jesus-Nachfolgern, vereint, um denen Gottes Liebe zu bringen, die sie noch nie erlebt haben.</vt:lpstr>
      <vt:lpstr>350-400</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Mobilsierung  Doron Lukat</dc:title>
  <dc:creator>Jana Hatzfeld (DE)</dc:creator>
  <cp:lastModifiedBy>Micha Prechtel (DE)</cp:lastModifiedBy>
  <cp:revision>16</cp:revision>
  <cp:lastPrinted>2020-09-24T12:24:08Z</cp:lastPrinted>
  <dcterms:created xsi:type="dcterms:W3CDTF">2020-02-07T13:51:22Z</dcterms:created>
  <dcterms:modified xsi:type="dcterms:W3CDTF">2025-12-15T11:51:32Z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0x01010400D5E3C08A71C33C4FBD19249C54CA0CC4</vt:lpwstr>
  </property>
  <property fmtid="{D5CDD505-2E9C-101B-9397-08002B2CF9AE}" pid="4" name="_dlc_DocIdItemGuid">
    <vt:lpwstr>fecdc1e0-1efa-4158-82af-449a43b1c44d</vt:lpwstr>
  </property>
</Properties>
</file>